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xml" ContentType="application/vnd.openxmlformats-officedocument.presentationml.tags+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4"/>
    <p:sldMasterId id="2147483702" r:id="rId5"/>
  </p:sldMasterIdLst>
  <p:notesMasterIdLst>
    <p:notesMasterId r:id="rId38"/>
  </p:notesMasterIdLst>
  <p:sldIdLst>
    <p:sldId id="289" r:id="rId6"/>
    <p:sldId id="290" r:id="rId7"/>
    <p:sldId id="278" r:id="rId8"/>
    <p:sldId id="5395" r:id="rId9"/>
    <p:sldId id="5403" r:id="rId10"/>
    <p:sldId id="291" r:id="rId11"/>
    <p:sldId id="5397" r:id="rId12"/>
    <p:sldId id="293" r:id="rId13"/>
    <p:sldId id="294" r:id="rId14"/>
    <p:sldId id="295" r:id="rId15"/>
    <p:sldId id="5398" r:id="rId16"/>
    <p:sldId id="5399" r:id="rId17"/>
    <p:sldId id="5401" r:id="rId18"/>
    <p:sldId id="5402" r:id="rId19"/>
    <p:sldId id="5400" r:id="rId20"/>
    <p:sldId id="296" r:id="rId21"/>
    <p:sldId id="5408" r:id="rId22"/>
    <p:sldId id="5409" r:id="rId23"/>
    <p:sldId id="5410" r:id="rId24"/>
    <p:sldId id="5411" r:id="rId25"/>
    <p:sldId id="5407" r:id="rId26"/>
    <p:sldId id="298" r:id="rId27"/>
    <p:sldId id="5413" r:id="rId28"/>
    <p:sldId id="292" r:id="rId29"/>
    <p:sldId id="5414" r:id="rId30"/>
    <p:sldId id="5420" r:id="rId31"/>
    <p:sldId id="5421" r:id="rId32"/>
    <p:sldId id="5422" r:id="rId33"/>
    <p:sldId id="5423" r:id="rId34"/>
    <p:sldId id="5406" r:id="rId35"/>
    <p:sldId id="5396" r:id="rId36"/>
    <p:sldId id="30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and Meeting Agenda" id="{E5604782-87A9-47E2-8FCD-CCFA4E277099}">
          <p14:sldIdLst>
            <p14:sldId id="289"/>
            <p14:sldId id="290"/>
            <p14:sldId id="278"/>
          </p14:sldIdLst>
        </p14:section>
        <p14:section name="RMAG Overview" id="{8BD69235-2ED6-426B-B642-2FC43E8A410B}">
          <p14:sldIdLst>
            <p14:sldId id="5395"/>
            <p14:sldId id="5403"/>
          </p14:sldIdLst>
        </p14:section>
        <p14:section name="Icebreaker - Poll Everywhere" id="{5F39BEAF-A7B8-44A4-8F0F-E49B39A7262A}">
          <p14:sldIdLst>
            <p14:sldId id="291"/>
            <p14:sldId id="5397"/>
          </p14:sldIdLst>
        </p14:section>
        <p14:section name="Opening Statements" id="{BB15BC7E-1451-476F-A6E4-9E5D727C710D}">
          <p14:sldIdLst>
            <p14:sldId id="293"/>
          </p14:sldIdLst>
        </p14:section>
        <p14:section name="RMAG Priority Updates" id="{9A379CDB-41DA-4086-B199-496716BB29B6}">
          <p14:sldIdLst>
            <p14:sldId id="294"/>
            <p14:sldId id="295"/>
            <p14:sldId id="5398"/>
            <p14:sldId id="5399"/>
            <p14:sldId id="5401"/>
            <p14:sldId id="5402"/>
            <p14:sldId id="5400"/>
          </p14:sldIdLst>
        </p14:section>
        <p14:section name="NYSERDA Policy and Program Updates" id="{787DA516-3096-4FE1-A0D5-8F4634B7566F}">
          <p14:sldIdLst>
            <p14:sldId id="296"/>
            <p14:sldId id="5408"/>
            <p14:sldId id="5409"/>
            <p14:sldId id="5410"/>
            <p14:sldId id="5411"/>
            <p14:sldId id="5407"/>
          </p14:sldIdLst>
        </p14:section>
        <p14:section name="IRA Presentation" id="{46EAD1D7-2F6D-44AD-9607-5B643E7E4082}">
          <p14:sldIdLst>
            <p14:sldId id="298"/>
            <p14:sldId id="5413"/>
            <p14:sldId id="292"/>
            <p14:sldId id="5414"/>
            <p14:sldId id="5420"/>
            <p14:sldId id="5421"/>
            <p14:sldId id="5422"/>
            <p14:sldId id="5423"/>
          </p14:sldIdLst>
        </p14:section>
        <p14:section name="Preliminary Priority Setting Exercise" id="{5A23E0E8-332D-4690-9AE8-776CA76BE803}">
          <p14:sldIdLst>
            <p14:sldId id="5406"/>
            <p14:sldId id="5396"/>
          </p14:sldIdLst>
        </p14:section>
        <p14:section name="Closing and Next Steps" id="{345676C4-FD0E-4CB8-91C4-62AD585C5C5D}">
          <p14:sldIdLst>
            <p14:sldId id="30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ersen, Andy R (NYSERDA)" initials="AAR(" lastIdx="3" clrIdx="0">
    <p:extLst>
      <p:ext uri="{19B8F6BF-5375-455C-9EA6-DF929625EA0E}">
        <p15:presenceInfo xmlns:p15="http://schemas.microsoft.com/office/powerpoint/2012/main" userId="S::andy.andersen@nyserda.ny.gov::b29e34e2-2c49-4861-897c-fb0eca8b4ebb" providerId="AD"/>
      </p:ext>
    </p:extLst>
  </p:cmAuthor>
  <p:cmAuthor id="2" name="Jie Weng" initials="JW" lastIdx="1" clrIdx="1">
    <p:extLst>
      <p:ext uri="{19B8F6BF-5375-455C-9EA6-DF929625EA0E}">
        <p15:presenceInfo xmlns:p15="http://schemas.microsoft.com/office/powerpoint/2012/main" userId="S::jie.weng@nyserda.ny.gov::30745ddb-02e1-4a86-bfef-8c51bfe87e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a:srgbClr val="0077C8"/>
    <a:srgbClr val="9F9F9F"/>
    <a:srgbClr val="C43F1B"/>
    <a:srgbClr val="002D72"/>
    <a:srgbClr val="F4F4F3"/>
    <a:srgbClr val="ECECEC"/>
    <a:srgbClr val="E4E2E7"/>
    <a:srgbClr val="EDE0DE"/>
    <a:srgbClr val="ECE5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99" autoAdjust="0"/>
    <p:restoredTop sz="94630" autoAdjust="0"/>
  </p:normalViewPr>
  <p:slideViewPr>
    <p:cSldViewPr snapToGrid="0">
      <p:cViewPr varScale="1">
        <p:scale>
          <a:sx n="112" d="100"/>
          <a:sy n="112" d="100"/>
        </p:scale>
        <p:origin x="516"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hyperlink" Target="mailto:btaylor@kearnswest.com" TargetMode="Externa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hyperlink" Target="mailto:btaylor@kearnswest.com" TargetMode="External"/><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 Id="rId9"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A59696-4B2E-4DB1-BDFF-BDF6A5C486A3}"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8F82BC16-FE51-4335-BE09-542DFC8AFE28}">
      <dgm:prSet/>
      <dgm:spPr/>
      <dgm:t>
        <a:bodyPr/>
        <a:lstStyle/>
        <a:p>
          <a:pPr>
            <a:lnSpc>
              <a:spcPct val="100000"/>
            </a:lnSpc>
          </a:pPr>
          <a:r>
            <a:rPr lang="en-US"/>
            <a:t>This meeting will be recorded. Recording will not be for distribution and participation will not be attributed.</a:t>
          </a:r>
        </a:p>
      </dgm:t>
    </dgm:pt>
    <dgm:pt modelId="{37D2285D-38F1-4726-8A00-9CA0A1277DC1}" type="parTrans" cxnId="{628BF762-FAB3-4312-8B2F-985BFEDDA1D1}">
      <dgm:prSet/>
      <dgm:spPr/>
      <dgm:t>
        <a:bodyPr/>
        <a:lstStyle/>
        <a:p>
          <a:endParaRPr lang="en-US"/>
        </a:p>
      </dgm:t>
    </dgm:pt>
    <dgm:pt modelId="{7F09EA81-EFD6-4734-BB02-06E1E87197C8}" type="sibTrans" cxnId="{628BF762-FAB3-4312-8B2F-985BFEDDA1D1}">
      <dgm:prSet/>
      <dgm:spPr/>
      <dgm:t>
        <a:bodyPr/>
        <a:lstStyle/>
        <a:p>
          <a:pPr>
            <a:lnSpc>
              <a:spcPct val="100000"/>
            </a:lnSpc>
          </a:pPr>
          <a:endParaRPr lang="en-US"/>
        </a:p>
      </dgm:t>
    </dgm:pt>
    <dgm:pt modelId="{03C4B691-2BD3-4216-9C89-AFD684B6BB83}">
      <dgm:prSet/>
      <dgm:spPr/>
      <dgm:t>
        <a:bodyPr/>
        <a:lstStyle/>
        <a:p>
          <a:pPr>
            <a:lnSpc>
              <a:spcPct val="100000"/>
            </a:lnSpc>
          </a:pPr>
          <a:r>
            <a:rPr lang="en-US" dirty="0"/>
            <a:t>To participate please use the Q&amp;A function on the right side of your screen</a:t>
          </a:r>
        </a:p>
      </dgm:t>
    </dgm:pt>
    <dgm:pt modelId="{3CEB9464-29AE-4D46-9350-720B125FF898}" type="parTrans" cxnId="{120B2185-35B7-432A-A425-D99B827B2C3B}">
      <dgm:prSet/>
      <dgm:spPr/>
      <dgm:t>
        <a:bodyPr/>
        <a:lstStyle/>
        <a:p>
          <a:endParaRPr lang="en-US"/>
        </a:p>
      </dgm:t>
    </dgm:pt>
    <dgm:pt modelId="{BFA2390A-2140-441E-B198-8D3992FE7E64}" type="sibTrans" cxnId="{120B2185-35B7-432A-A425-D99B827B2C3B}">
      <dgm:prSet/>
      <dgm:spPr/>
      <dgm:t>
        <a:bodyPr/>
        <a:lstStyle/>
        <a:p>
          <a:pPr>
            <a:lnSpc>
              <a:spcPct val="100000"/>
            </a:lnSpc>
          </a:pPr>
          <a:endParaRPr lang="en-US"/>
        </a:p>
      </dgm:t>
    </dgm:pt>
    <dgm:pt modelId="{B09905F0-5EFF-4312-87D9-EABA33153AB7}">
      <dgm:prSet/>
      <dgm:spPr/>
      <dgm:t>
        <a:bodyPr/>
        <a:lstStyle/>
        <a:p>
          <a:pPr>
            <a:lnSpc>
              <a:spcPct val="100000"/>
            </a:lnSpc>
          </a:pPr>
          <a:r>
            <a:rPr lang="en-US" dirty="0"/>
            <a:t>If you are having technical difficulties, please chat </a:t>
          </a:r>
          <a:r>
            <a:rPr lang="en-US" b="0" i="0" dirty="0"/>
            <a:t>Collin Buchanan (K&amp;W</a:t>
          </a:r>
          <a:r>
            <a:rPr lang="en-US" b="0" i="0"/>
            <a:t>) </a:t>
          </a:r>
          <a:r>
            <a:rPr lang="en-US"/>
            <a:t>or email </a:t>
          </a:r>
          <a:r>
            <a:rPr lang="en-US" dirty="0"/>
            <a:t>at </a:t>
          </a:r>
          <a:r>
            <a:rPr lang="en-US" dirty="0">
              <a:hlinkClick xmlns:r="http://schemas.openxmlformats.org/officeDocument/2006/relationships" r:id="rId1"/>
            </a:rPr>
            <a:t>cbuchanan@kearnswest.com</a:t>
          </a:r>
          <a:endParaRPr lang="en-US" dirty="0">
            <a:highlight>
              <a:srgbClr val="FFFF00"/>
            </a:highlight>
          </a:endParaRPr>
        </a:p>
      </dgm:t>
    </dgm:pt>
    <dgm:pt modelId="{D6E5B370-923C-427B-A1B3-69EE006FFAB1}" type="parTrans" cxnId="{6BB661FF-166C-4B81-82A6-FB978DD54582}">
      <dgm:prSet/>
      <dgm:spPr/>
      <dgm:t>
        <a:bodyPr/>
        <a:lstStyle/>
        <a:p>
          <a:endParaRPr lang="en-US"/>
        </a:p>
      </dgm:t>
    </dgm:pt>
    <dgm:pt modelId="{707CAFF7-739C-44A9-BA38-5D63FFD2AE0B}" type="sibTrans" cxnId="{6BB661FF-166C-4B81-82A6-FB978DD54582}">
      <dgm:prSet/>
      <dgm:spPr/>
      <dgm:t>
        <a:bodyPr/>
        <a:lstStyle/>
        <a:p>
          <a:pPr>
            <a:lnSpc>
              <a:spcPct val="100000"/>
            </a:lnSpc>
          </a:pPr>
          <a:endParaRPr lang="en-US"/>
        </a:p>
      </dgm:t>
    </dgm:pt>
    <dgm:pt modelId="{EBC7CA4D-B9D8-4B04-BAB0-0435868F1D74}">
      <dgm:prSet/>
      <dgm:spPr/>
      <dgm:t>
        <a:bodyPr/>
        <a:lstStyle/>
        <a:p>
          <a:pPr>
            <a:lnSpc>
              <a:spcPct val="100000"/>
            </a:lnSpc>
          </a:pPr>
          <a:r>
            <a:rPr lang="en-US"/>
            <a:t>Notes will be taken, and a meeting summary will be published on the RMAG website.</a:t>
          </a:r>
        </a:p>
      </dgm:t>
    </dgm:pt>
    <dgm:pt modelId="{5D7EA57F-78A7-4F51-B38A-0D9D6CD00133}" type="parTrans" cxnId="{8FB97F24-E0F7-4D5D-956D-1E56320B1597}">
      <dgm:prSet/>
      <dgm:spPr/>
      <dgm:t>
        <a:bodyPr/>
        <a:lstStyle/>
        <a:p>
          <a:endParaRPr lang="en-US"/>
        </a:p>
      </dgm:t>
    </dgm:pt>
    <dgm:pt modelId="{F47EB37E-E2D3-4959-93F7-AB217AE6338E}" type="sibTrans" cxnId="{8FB97F24-E0F7-4D5D-956D-1E56320B1597}">
      <dgm:prSet/>
      <dgm:spPr/>
      <dgm:t>
        <a:bodyPr/>
        <a:lstStyle/>
        <a:p>
          <a:endParaRPr lang="en-US"/>
        </a:p>
      </dgm:t>
    </dgm:pt>
    <dgm:pt modelId="{5FBF5BDA-E8E1-45B4-A8B9-57860C9BE41B}" type="pres">
      <dgm:prSet presAssocID="{CCA59696-4B2E-4DB1-BDFF-BDF6A5C486A3}" presName="root" presStyleCnt="0">
        <dgm:presLayoutVars>
          <dgm:dir/>
          <dgm:resizeHandles val="exact"/>
        </dgm:presLayoutVars>
      </dgm:prSet>
      <dgm:spPr/>
    </dgm:pt>
    <dgm:pt modelId="{6AFB1CE5-0006-4595-ADD1-33C63C5AB2DE}" type="pres">
      <dgm:prSet presAssocID="{CCA59696-4B2E-4DB1-BDFF-BDF6A5C486A3}" presName="container" presStyleCnt="0">
        <dgm:presLayoutVars>
          <dgm:dir/>
          <dgm:resizeHandles val="exact"/>
        </dgm:presLayoutVars>
      </dgm:prSet>
      <dgm:spPr/>
    </dgm:pt>
    <dgm:pt modelId="{DD5F3032-18E8-426F-A3FD-D1E89DDC33A0}" type="pres">
      <dgm:prSet presAssocID="{8F82BC16-FE51-4335-BE09-542DFC8AFE28}" presName="compNode" presStyleCnt="0"/>
      <dgm:spPr/>
    </dgm:pt>
    <dgm:pt modelId="{621DF154-3657-4A0E-8C21-4465CA267B8C}" type="pres">
      <dgm:prSet presAssocID="{8F82BC16-FE51-4335-BE09-542DFC8AFE28}" presName="iconBgRect" presStyleLbl="bgShp" presStyleIdx="0" presStyleCnt="4"/>
      <dgm:spPr/>
    </dgm:pt>
    <dgm:pt modelId="{6A094A08-F355-435C-B43A-CB729C7717F7}" type="pres">
      <dgm:prSet presAssocID="{8F82BC16-FE51-4335-BE09-542DFC8AFE28}"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Meeting"/>
        </a:ext>
      </dgm:extLst>
    </dgm:pt>
    <dgm:pt modelId="{B3B4A4D5-05D2-49BA-92E8-E3433C4658F4}" type="pres">
      <dgm:prSet presAssocID="{8F82BC16-FE51-4335-BE09-542DFC8AFE28}" presName="spaceRect" presStyleCnt="0"/>
      <dgm:spPr/>
    </dgm:pt>
    <dgm:pt modelId="{A06642ED-3D95-48CA-8CD6-C55546274D9B}" type="pres">
      <dgm:prSet presAssocID="{8F82BC16-FE51-4335-BE09-542DFC8AFE28}" presName="textRect" presStyleLbl="revTx" presStyleIdx="0" presStyleCnt="4">
        <dgm:presLayoutVars>
          <dgm:chMax val="1"/>
          <dgm:chPref val="1"/>
        </dgm:presLayoutVars>
      </dgm:prSet>
      <dgm:spPr/>
    </dgm:pt>
    <dgm:pt modelId="{B7E74B8E-B7DB-4FB1-A779-623C4FCADF6D}" type="pres">
      <dgm:prSet presAssocID="{7F09EA81-EFD6-4734-BB02-06E1E87197C8}" presName="sibTrans" presStyleLbl="sibTrans2D1" presStyleIdx="0" presStyleCnt="0"/>
      <dgm:spPr/>
    </dgm:pt>
    <dgm:pt modelId="{215E4E92-B6EA-4BC7-B64C-1F786B15CF91}" type="pres">
      <dgm:prSet presAssocID="{03C4B691-2BD3-4216-9C89-AFD684B6BB83}" presName="compNode" presStyleCnt="0"/>
      <dgm:spPr/>
    </dgm:pt>
    <dgm:pt modelId="{39A7F392-95F0-4FEB-8ED8-58C441093DCD}" type="pres">
      <dgm:prSet presAssocID="{03C4B691-2BD3-4216-9C89-AFD684B6BB83}" presName="iconBgRect" presStyleLbl="bgShp" presStyleIdx="1" presStyleCnt="4"/>
      <dgm:spPr/>
    </dgm:pt>
    <dgm:pt modelId="{86D06B0A-402D-42F7-AF01-0F03C6D9A310}" type="pres">
      <dgm:prSet presAssocID="{03C4B691-2BD3-4216-9C89-AFD684B6BB83}"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Speech"/>
        </a:ext>
      </dgm:extLst>
    </dgm:pt>
    <dgm:pt modelId="{146E2AC2-52A5-4D80-93CB-72B5490C3894}" type="pres">
      <dgm:prSet presAssocID="{03C4B691-2BD3-4216-9C89-AFD684B6BB83}" presName="spaceRect" presStyleCnt="0"/>
      <dgm:spPr/>
    </dgm:pt>
    <dgm:pt modelId="{F8220C03-F599-498A-88D9-2B53A86BBF39}" type="pres">
      <dgm:prSet presAssocID="{03C4B691-2BD3-4216-9C89-AFD684B6BB83}" presName="textRect" presStyleLbl="revTx" presStyleIdx="1" presStyleCnt="4">
        <dgm:presLayoutVars>
          <dgm:chMax val="1"/>
          <dgm:chPref val="1"/>
        </dgm:presLayoutVars>
      </dgm:prSet>
      <dgm:spPr/>
    </dgm:pt>
    <dgm:pt modelId="{75DC0B50-EC34-4A28-9F59-B9CD084AFF41}" type="pres">
      <dgm:prSet presAssocID="{BFA2390A-2140-441E-B198-8D3992FE7E64}" presName="sibTrans" presStyleLbl="sibTrans2D1" presStyleIdx="0" presStyleCnt="0"/>
      <dgm:spPr/>
    </dgm:pt>
    <dgm:pt modelId="{3949CC42-2413-432B-8A26-4065B71BAE24}" type="pres">
      <dgm:prSet presAssocID="{B09905F0-5EFF-4312-87D9-EABA33153AB7}" presName="compNode" presStyleCnt="0"/>
      <dgm:spPr/>
    </dgm:pt>
    <dgm:pt modelId="{0A4EE756-EAD0-475B-9FA8-C244599F8905}" type="pres">
      <dgm:prSet presAssocID="{B09905F0-5EFF-4312-87D9-EABA33153AB7}" presName="iconBgRect" presStyleLbl="bgShp" presStyleIdx="2" presStyleCnt="4"/>
      <dgm:spPr/>
    </dgm:pt>
    <dgm:pt modelId="{D357E1F7-ADC6-4D24-BE6A-782E4225239D}" type="pres">
      <dgm:prSet presAssocID="{B09905F0-5EFF-4312-87D9-EABA33153AB7}"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Email"/>
        </a:ext>
      </dgm:extLst>
    </dgm:pt>
    <dgm:pt modelId="{AFF4D40B-2E3D-44DC-A553-4A553F82A076}" type="pres">
      <dgm:prSet presAssocID="{B09905F0-5EFF-4312-87D9-EABA33153AB7}" presName="spaceRect" presStyleCnt="0"/>
      <dgm:spPr/>
    </dgm:pt>
    <dgm:pt modelId="{8BD7664D-201B-4F61-9BB4-F1D60FA907E3}" type="pres">
      <dgm:prSet presAssocID="{B09905F0-5EFF-4312-87D9-EABA33153AB7}" presName="textRect" presStyleLbl="revTx" presStyleIdx="2" presStyleCnt="4">
        <dgm:presLayoutVars>
          <dgm:chMax val="1"/>
          <dgm:chPref val="1"/>
        </dgm:presLayoutVars>
      </dgm:prSet>
      <dgm:spPr/>
    </dgm:pt>
    <dgm:pt modelId="{E584B815-144B-4757-AB3F-DC7A3B46C45B}" type="pres">
      <dgm:prSet presAssocID="{707CAFF7-739C-44A9-BA38-5D63FFD2AE0B}" presName="sibTrans" presStyleLbl="sibTrans2D1" presStyleIdx="0" presStyleCnt="0"/>
      <dgm:spPr/>
    </dgm:pt>
    <dgm:pt modelId="{0851B78F-63C2-416F-A12D-C178DA761EA7}" type="pres">
      <dgm:prSet presAssocID="{EBC7CA4D-B9D8-4B04-BAB0-0435868F1D74}" presName="compNode" presStyleCnt="0"/>
      <dgm:spPr/>
    </dgm:pt>
    <dgm:pt modelId="{B17F8F6F-9B2C-4B82-9116-105D40478F73}" type="pres">
      <dgm:prSet presAssocID="{EBC7CA4D-B9D8-4B04-BAB0-0435868F1D74}" presName="iconBgRect" presStyleLbl="bgShp" presStyleIdx="3" presStyleCnt="4"/>
      <dgm:spPr/>
    </dgm:pt>
    <dgm:pt modelId="{2BCF2B2E-FE1F-434C-8439-A4F0244B987B}" type="pres">
      <dgm:prSet presAssocID="{EBC7CA4D-B9D8-4B04-BAB0-0435868F1D74}"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Document"/>
        </a:ext>
      </dgm:extLst>
    </dgm:pt>
    <dgm:pt modelId="{08EB50E7-666F-483F-ACC9-98282E7D3F07}" type="pres">
      <dgm:prSet presAssocID="{EBC7CA4D-B9D8-4B04-BAB0-0435868F1D74}" presName="spaceRect" presStyleCnt="0"/>
      <dgm:spPr/>
    </dgm:pt>
    <dgm:pt modelId="{3707D967-956F-46AF-B69D-A33EB3571765}" type="pres">
      <dgm:prSet presAssocID="{EBC7CA4D-B9D8-4B04-BAB0-0435868F1D74}" presName="textRect" presStyleLbl="revTx" presStyleIdx="3" presStyleCnt="4">
        <dgm:presLayoutVars>
          <dgm:chMax val="1"/>
          <dgm:chPref val="1"/>
        </dgm:presLayoutVars>
      </dgm:prSet>
      <dgm:spPr/>
    </dgm:pt>
  </dgm:ptLst>
  <dgm:cxnLst>
    <dgm:cxn modelId="{D1AE5510-CADB-493B-B4DB-78AE7E2B4CAC}" type="presOf" srcId="{B09905F0-5EFF-4312-87D9-EABA33153AB7}" destId="{8BD7664D-201B-4F61-9BB4-F1D60FA907E3}" srcOrd="0" destOrd="0" presId="urn:microsoft.com/office/officeart/2018/2/layout/IconCircleList"/>
    <dgm:cxn modelId="{FB5EDF1C-980C-49CC-96AE-5DC51AE443A4}" type="presOf" srcId="{8F82BC16-FE51-4335-BE09-542DFC8AFE28}" destId="{A06642ED-3D95-48CA-8CD6-C55546274D9B}" srcOrd="0" destOrd="0" presId="urn:microsoft.com/office/officeart/2018/2/layout/IconCircleList"/>
    <dgm:cxn modelId="{8FB97F24-E0F7-4D5D-956D-1E56320B1597}" srcId="{CCA59696-4B2E-4DB1-BDFF-BDF6A5C486A3}" destId="{EBC7CA4D-B9D8-4B04-BAB0-0435868F1D74}" srcOrd="3" destOrd="0" parTransId="{5D7EA57F-78A7-4F51-B38A-0D9D6CD00133}" sibTransId="{F47EB37E-E2D3-4959-93F7-AB217AE6338E}"/>
    <dgm:cxn modelId="{6107A040-FB74-4879-A4D9-F91F3B786E4E}" type="presOf" srcId="{BFA2390A-2140-441E-B198-8D3992FE7E64}" destId="{75DC0B50-EC34-4A28-9F59-B9CD084AFF41}" srcOrd="0" destOrd="0" presId="urn:microsoft.com/office/officeart/2018/2/layout/IconCircleList"/>
    <dgm:cxn modelId="{628BF762-FAB3-4312-8B2F-985BFEDDA1D1}" srcId="{CCA59696-4B2E-4DB1-BDFF-BDF6A5C486A3}" destId="{8F82BC16-FE51-4335-BE09-542DFC8AFE28}" srcOrd="0" destOrd="0" parTransId="{37D2285D-38F1-4726-8A00-9CA0A1277DC1}" sibTransId="{7F09EA81-EFD6-4734-BB02-06E1E87197C8}"/>
    <dgm:cxn modelId="{143B0A43-EEA5-4293-BCA0-9037ED368E4B}" type="presOf" srcId="{03C4B691-2BD3-4216-9C89-AFD684B6BB83}" destId="{F8220C03-F599-498A-88D9-2B53A86BBF39}" srcOrd="0" destOrd="0" presId="urn:microsoft.com/office/officeart/2018/2/layout/IconCircleList"/>
    <dgm:cxn modelId="{120B2185-35B7-432A-A425-D99B827B2C3B}" srcId="{CCA59696-4B2E-4DB1-BDFF-BDF6A5C486A3}" destId="{03C4B691-2BD3-4216-9C89-AFD684B6BB83}" srcOrd="1" destOrd="0" parTransId="{3CEB9464-29AE-4D46-9350-720B125FF898}" sibTransId="{BFA2390A-2140-441E-B198-8D3992FE7E64}"/>
    <dgm:cxn modelId="{A184829A-4F43-4384-9A9E-93692B0B6D1A}" type="presOf" srcId="{7F09EA81-EFD6-4734-BB02-06E1E87197C8}" destId="{B7E74B8E-B7DB-4FB1-A779-623C4FCADF6D}" srcOrd="0" destOrd="0" presId="urn:microsoft.com/office/officeart/2018/2/layout/IconCircleList"/>
    <dgm:cxn modelId="{EBAF29C6-B081-4E40-9F69-06C35C22300D}" type="presOf" srcId="{CCA59696-4B2E-4DB1-BDFF-BDF6A5C486A3}" destId="{5FBF5BDA-E8E1-45B4-A8B9-57860C9BE41B}" srcOrd="0" destOrd="0" presId="urn:microsoft.com/office/officeart/2018/2/layout/IconCircleList"/>
    <dgm:cxn modelId="{599718DF-0680-44FA-9AB7-CC0775A2AB79}" type="presOf" srcId="{707CAFF7-739C-44A9-BA38-5D63FFD2AE0B}" destId="{E584B815-144B-4757-AB3F-DC7A3B46C45B}" srcOrd="0" destOrd="0" presId="urn:microsoft.com/office/officeart/2018/2/layout/IconCircleList"/>
    <dgm:cxn modelId="{E8C19EEA-9766-4370-874C-727D22073F48}" type="presOf" srcId="{EBC7CA4D-B9D8-4B04-BAB0-0435868F1D74}" destId="{3707D967-956F-46AF-B69D-A33EB3571765}" srcOrd="0" destOrd="0" presId="urn:microsoft.com/office/officeart/2018/2/layout/IconCircleList"/>
    <dgm:cxn modelId="{6BB661FF-166C-4B81-82A6-FB978DD54582}" srcId="{CCA59696-4B2E-4DB1-BDFF-BDF6A5C486A3}" destId="{B09905F0-5EFF-4312-87D9-EABA33153AB7}" srcOrd="2" destOrd="0" parTransId="{D6E5B370-923C-427B-A1B3-69EE006FFAB1}" sibTransId="{707CAFF7-739C-44A9-BA38-5D63FFD2AE0B}"/>
    <dgm:cxn modelId="{B6A8B42B-AAED-4FCF-A4F6-7C6EACF3137C}" type="presParOf" srcId="{5FBF5BDA-E8E1-45B4-A8B9-57860C9BE41B}" destId="{6AFB1CE5-0006-4595-ADD1-33C63C5AB2DE}" srcOrd="0" destOrd="0" presId="urn:microsoft.com/office/officeart/2018/2/layout/IconCircleList"/>
    <dgm:cxn modelId="{EABD77D5-0BD3-45BE-95FF-184564DF5CE3}" type="presParOf" srcId="{6AFB1CE5-0006-4595-ADD1-33C63C5AB2DE}" destId="{DD5F3032-18E8-426F-A3FD-D1E89DDC33A0}" srcOrd="0" destOrd="0" presId="urn:microsoft.com/office/officeart/2018/2/layout/IconCircleList"/>
    <dgm:cxn modelId="{03CFD752-D5E3-4BBD-9388-7A2A6F4DB83D}" type="presParOf" srcId="{DD5F3032-18E8-426F-A3FD-D1E89DDC33A0}" destId="{621DF154-3657-4A0E-8C21-4465CA267B8C}" srcOrd="0" destOrd="0" presId="urn:microsoft.com/office/officeart/2018/2/layout/IconCircleList"/>
    <dgm:cxn modelId="{12BE4E81-C95C-4471-8672-1346CFB39C6B}" type="presParOf" srcId="{DD5F3032-18E8-426F-A3FD-D1E89DDC33A0}" destId="{6A094A08-F355-435C-B43A-CB729C7717F7}" srcOrd="1" destOrd="0" presId="urn:microsoft.com/office/officeart/2018/2/layout/IconCircleList"/>
    <dgm:cxn modelId="{29419DB0-7BFA-43FC-B1CA-933BD9E6A8CD}" type="presParOf" srcId="{DD5F3032-18E8-426F-A3FD-D1E89DDC33A0}" destId="{B3B4A4D5-05D2-49BA-92E8-E3433C4658F4}" srcOrd="2" destOrd="0" presId="urn:microsoft.com/office/officeart/2018/2/layout/IconCircleList"/>
    <dgm:cxn modelId="{C12CDFCA-2F08-401B-9911-95E3DF82B9FB}" type="presParOf" srcId="{DD5F3032-18E8-426F-A3FD-D1E89DDC33A0}" destId="{A06642ED-3D95-48CA-8CD6-C55546274D9B}" srcOrd="3" destOrd="0" presId="urn:microsoft.com/office/officeart/2018/2/layout/IconCircleList"/>
    <dgm:cxn modelId="{CBC1474E-F3B7-4298-BEF5-372255CEABAB}" type="presParOf" srcId="{6AFB1CE5-0006-4595-ADD1-33C63C5AB2DE}" destId="{B7E74B8E-B7DB-4FB1-A779-623C4FCADF6D}" srcOrd="1" destOrd="0" presId="urn:microsoft.com/office/officeart/2018/2/layout/IconCircleList"/>
    <dgm:cxn modelId="{54172976-4555-4A40-AC4F-7D3A2D22E35D}" type="presParOf" srcId="{6AFB1CE5-0006-4595-ADD1-33C63C5AB2DE}" destId="{215E4E92-B6EA-4BC7-B64C-1F786B15CF91}" srcOrd="2" destOrd="0" presId="urn:microsoft.com/office/officeart/2018/2/layout/IconCircleList"/>
    <dgm:cxn modelId="{2BFA9202-5BD8-48EF-A3EE-46472FD17508}" type="presParOf" srcId="{215E4E92-B6EA-4BC7-B64C-1F786B15CF91}" destId="{39A7F392-95F0-4FEB-8ED8-58C441093DCD}" srcOrd="0" destOrd="0" presId="urn:microsoft.com/office/officeart/2018/2/layout/IconCircleList"/>
    <dgm:cxn modelId="{97112BC0-E117-4837-8994-4FAC45777E7A}" type="presParOf" srcId="{215E4E92-B6EA-4BC7-B64C-1F786B15CF91}" destId="{86D06B0A-402D-42F7-AF01-0F03C6D9A310}" srcOrd="1" destOrd="0" presId="urn:microsoft.com/office/officeart/2018/2/layout/IconCircleList"/>
    <dgm:cxn modelId="{144BB6A5-EE1F-4BA6-A695-9519554D1651}" type="presParOf" srcId="{215E4E92-B6EA-4BC7-B64C-1F786B15CF91}" destId="{146E2AC2-52A5-4D80-93CB-72B5490C3894}" srcOrd="2" destOrd="0" presId="urn:microsoft.com/office/officeart/2018/2/layout/IconCircleList"/>
    <dgm:cxn modelId="{95800074-3AAC-4528-8B5C-BA7C3792C1AA}" type="presParOf" srcId="{215E4E92-B6EA-4BC7-B64C-1F786B15CF91}" destId="{F8220C03-F599-498A-88D9-2B53A86BBF39}" srcOrd="3" destOrd="0" presId="urn:microsoft.com/office/officeart/2018/2/layout/IconCircleList"/>
    <dgm:cxn modelId="{F5C74AC6-4F54-4380-9321-79EAD3632D54}" type="presParOf" srcId="{6AFB1CE5-0006-4595-ADD1-33C63C5AB2DE}" destId="{75DC0B50-EC34-4A28-9F59-B9CD084AFF41}" srcOrd="3" destOrd="0" presId="urn:microsoft.com/office/officeart/2018/2/layout/IconCircleList"/>
    <dgm:cxn modelId="{2453A6D0-16D5-408B-BC9F-741A31EA7E89}" type="presParOf" srcId="{6AFB1CE5-0006-4595-ADD1-33C63C5AB2DE}" destId="{3949CC42-2413-432B-8A26-4065B71BAE24}" srcOrd="4" destOrd="0" presId="urn:microsoft.com/office/officeart/2018/2/layout/IconCircleList"/>
    <dgm:cxn modelId="{1A50267A-FC65-4CB8-B670-06402BB63B8F}" type="presParOf" srcId="{3949CC42-2413-432B-8A26-4065B71BAE24}" destId="{0A4EE756-EAD0-475B-9FA8-C244599F8905}" srcOrd="0" destOrd="0" presId="urn:microsoft.com/office/officeart/2018/2/layout/IconCircleList"/>
    <dgm:cxn modelId="{02C64D3A-8A4E-4814-A85A-AC2CD6203E9D}" type="presParOf" srcId="{3949CC42-2413-432B-8A26-4065B71BAE24}" destId="{D357E1F7-ADC6-4D24-BE6A-782E4225239D}" srcOrd="1" destOrd="0" presId="urn:microsoft.com/office/officeart/2018/2/layout/IconCircleList"/>
    <dgm:cxn modelId="{6B085CE8-3431-4658-AFEB-B9ECD50A3B0E}" type="presParOf" srcId="{3949CC42-2413-432B-8A26-4065B71BAE24}" destId="{AFF4D40B-2E3D-44DC-A553-4A553F82A076}" srcOrd="2" destOrd="0" presId="urn:microsoft.com/office/officeart/2018/2/layout/IconCircleList"/>
    <dgm:cxn modelId="{F4A946C4-C16D-49F2-B62B-538CB78BEDFE}" type="presParOf" srcId="{3949CC42-2413-432B-8A26-4065B71BAE24}" destId="{8BD7664D-201B-4F61-9BB4-F1D60FA907E3}" srcOrd="3" destOrd="0" presId="urn:microsoft.com/office/officeart/2018/2/layout/IconCircleList"/>
    <dgm:cxn modelId="{B0DC836B-7CBA-4A6E-B652-FAFAC8287F50}" type="presParOf" srcId="{6AFB1CE5-0006-4595-ADD1-33C63C5AB2DE}" destId="{E584B815-144B-4757-AB3F-DC7A3B46C45B}" srcOrd="5" destOrd="0" presId="urn:microsoft.com/office/officeart/2018/2/layout/IconCircleList"/>
    <dgm:cxn modelId="{25C81CDA-8D75-4A06-A457-A828A241E3B1}" type="presParOf" srcId="{6AFB1CE5-0006-4595-ADD1-33C63C5AB2DE}" destId="{0851B78F-63C2-416F-A12D-C178DA761EA7}" srcOrd="6" destOrd="0" presId="urn:microsoft.com/office/officeart/2018/2/layout/IconCircleList"/>
    <dgm:cxn modelId="{FCFDB214-310F-4B61-ABF7-29EF5B514F43}" type="presParOf" srcId="{0851B78F-63C2-416F-A12D-C178DA761EA7}" destId="{B17F8F6F-9B2C-4B82-9116-105D40478F73}" srcOrd="0" destOrd="0" presId="urn:microsoft.com/office/officeart/2018/2/layout/IconCircleList"/>
    <dgm:cxn modelId="{F688BD84-BE59-475F-888E-6B51C7C1A202}" type="presParOf" srcId="{0851B78F-63C2-416F-A12D-C178DA761EA7}" destId="{2BCF2B2E-FE1F-434C-8439-A4F0244B987B}" srcOrd="1" destOrd="0" presId="urn:microsoft.com/office/officeart/2018/2/layout/IconCircleList"/>
    <dgm:cxn modelId="{F5C4DE06-4024-42AE-9E93-E54BBC48E625}" type="presParOf" srcId="{0851B78F-63C2-416F-A12D-C178DA761EA7}" destId="{08EB50E7-666F-483F-ACC9-98282E7D3F07}" srcOrd="2" destOrd="0" presId="urn:microsoft.com/office/officeart/2018/2/layout/IconCircleList"/>
    <dgm:cxn modelId="{DCECF9EF-200C-41B3-984D-82D3088CB7EF}" type="presParOf" srcId="{0851B78F-63C2-416F-A12D-C178DA761EA7}" destId="{3707D967-956F-46AF-B69D-A33EB3571765}"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A7E7E8-7FBD-4F26-95BC-5AD71B19A67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53303BF-A94C-46F4-84F9-DE7AD67F0C58}">
      <dgm:prSet custT="1"/>
      <dgm:spPr/>
      <dgm:t>
        <a:bodyPr/>
        <a:lstStyle/>
        <a:p>
          <a:r>
            <a:rPr lang="en-US" sz="1800" b="1" dirty="0"/>
            <a:t>Community Based Organizations</a:t>
          </a:r>
          <a:endParaRPr lang="en-US" sz="1800" dirty="0"/>
        </a:p>
      </dgm:t>
    </dgm:pt>
    <dgm:pt modelId="{C7169A61-AA9C-4448-BF1C-777016956E46}" type="parTrans" cxnId="{58989F98-2F64-4DBE-A5A0-9D6260347E65}">
      <dgm:prSet/>
      <dgm:spPr/>
      <dgm:t>
        <a:bodyPr/>
        <a:lstStyle/>
        <a:p>
          <a:endParaRPr lang="en-US" sz="4800"/>
        </a:p>
      </dgm:t>
    </dgm:pt>
    <dgm:pt modelId="{DDD992C5-6100-41AF-B146-FE70562526BD}" type="sibTrans" cxnId="{58989F98-2F64-4DBE-A5A0-9D6260347E65}">
      <dgm:prSet/>
      <dgm:spPr/>
      <dgm:t>
        <a:bodyPr/>
        <a:lstStyle/>
        <a:p>
          <a:endParaRPr lang="en-US" sz="4800"/>
        </a:p>
      </dgm:t>
    </dgm:pt>
    <dgm:pt modelId="{F0F9BBC2-AA13-47F5-9DCE-177CCAAD8838}">
      <dgm:prSet custT="1"/>
      <dgm:spPr/>
      <dgm:t>
        <a:bodyPr/>
        <a:lstStyle/>
        <a:p>
          <a:r>
            <a:rPr lang="en-US" sz="1800" b="1" dirty="0"/>
            <a:t>Contractors</a:t>
          </a:r>
          <a:endParaRPr lang="en-US" sz="1800" dirty="0"/>
        </a:p>
      </dgm:t>
    </dgm:pt>
    <dgm:pt modelId="{FA412A09-84A7-4D78-80B5-5D4481243649}" type="parTrans" cxnId="{6DB973D1-CFA9-4F8E-AB7A-CACCA461706D}">
      <dgm:prSet/>
      <dgm:spPr/>
      <dgm:t>
        <a:bodyPr/>
        <a:lstStyle/>
        <a:p>
          <a:endParaRPr lang="en-US" sz="4800"/>
        </a:p>
      </dgm:t>
    </dgm:pt>
    <dgm:pt modelId="{FCA299C9-DF27-408E-8097-F81B034A3B9A}" type="sibTrans" cxnId="{6DB973D1-CFA9-4F8E-AB7A-CACCA461706D}">
      <dgm:prSet/>
      <dgm:spPr/>
      <dgm:t>
        <a:bodyPr/>
        <a:lstStyle/>
        <a:p>
          <a:endParaRPr lang="en-US" sz="4800"/>
        </a:p>
      </dgm:t>
    </dgm:pt>
    <dgm:pt modelId="{DB927C55-01CE-44A4-96D9-0BF12D6CB4DC}">
      <dgm:prSet custT="1"/>
      <dgm:spPr/>
      <dgm:t>
        <a:bodyPr/>
        <a:lstStyle/>
        <a:p>
          <a:r>
            <a:rPr lang="en-US" sz="1800" b="1" dirty="0"/>
            <a:t>Distributors</a:t>
          </a:r>
          <a:endParaRPr lang="en-US" sz="1800" dirty="0"/>
        </a:p>
      </dgm:t>
    </dgm:pt>
    <dgm:pt modelId="{947C5EFD-4F1D-425B-A488-CF2CD98F2DFE}" type="parTrans" cxnId="{845CBD98-7FFA-43D4-9A7A-7250E071B189}">
      <dgm:prSet/>
      <dgm:spPr/>
      <dgm:t>
        <a:bodyPr/>
        <a:lstStyle/>
        <a:p>
          <a:endParaRPr lang="en-US" sz="4800"/>
        </a:p>
      </dgm:t>
    </dgm:pt>
    <dgm:pt modelId="{F7CAFE9B-EAD4-42DA-B226-1021E5AC6D74}" type="sibTrans" cxnId="{845CBD98-7FFA-43D4-9A7A-7250E071B189}">
      <dgm:prSet/>
      <dgm:spPr/>
      <dgm:t>
        <a:bodyPr/>
        <a:lstStyle/>
        <a:p>
          <a:endParaRPr lang="en-US" sz="4800"/>
        </a:p>
      </dgm:t>
    </dgm:pt>
    <dgm:pt modelId="{5866D501-E0AC-4675-8D72-606D42A2E482}">
      <dgm:prSet custT="1"/>
      <dgm:spPr/>
      <dgm:t>
        <a:bodyPr/>
        <a:lstStyle/>
        <a:p>
          <a:r>
            <a:rPr lang="en-US" sz="1800" b="1" dirty="0"/>
            <a:t>Government (Regulators, Policymakers, and Staff)</a:t>
          </a:r>
          <a:endParaRPr lang="en-US" sz="1800" dirty="0"/>
        </a:p>
      </dgm:t>
    </dgm:pt>
    <dgm:pt modelId="{6381BA87-1E16-4F97-B4FF-468C8364B511}" type="parTrans" cxnId="{B9D586AF-3C22-4094-AAF6-C88DD0EAD693}">
      <dgm:prSet/>
      <dgm:spPr/>
      <dgm:t>
        <a:bodyPr/>
        <a:lstStyle/>
        <a:p>
          <a:endParaRPr lang="en-US" sz="4800"/>
        </a:p>
      </dgm:t>
    </dgm:pt>
    <dgm:pt modelId="{405A0722-E112-4055-8A4C-B0147A707031}" type="sibTrans" cxnId="{B9D586AF-3C22-4094-AAF6-C88DD0EAD693}">
      <dgm:prSet/>
      <dgm:spPr/>
      <dgm:t>
        <a:bodyPr/>
        <a:lstStyle/>
        <a:p>
          <a:endParaRPr lang="en-US" sz="4800"/>
        </a:p>
      </dgm:t>
    </dgm:pt>
    <dgm:pt modelId="{4D92F360-9B11-49A2-9AB1-C06DC09D4024}">
      <dgm:prSet custT="1"/>
      <dgm:spPr/>
      <dgm:t>
        <a:bodyPr/>
        <a:lstStyle/>
        <a:p>
          <a:r>
            <a:rPr lang="en-US" sz="1800" b="1" dirty="0"/>
            <a:t>Implementation Contractors</a:t>
          </a:r>
          <a:endParaRPr lang="en-US" sz="1800" dirty="0"/>
        </a:p>
      </dgm:t>
    </dgm:pt>
    <dgm:pt modelId="{8A6CD758-4704-4A7D-AAB3-6D2A4F861FCD}" type="parTrans" cxnId="{47BA5B98-6BE1-4CAB-973B-E0CBA3604E0E}">
      <dgm:prSet/>
      <dgm:spPr/>
      <dgm:t>
        <a:bodyPr/>
        <a:lstStyle/>
        <a:p>
          <a:endParaRPr lang="en-US" sz="4800"/>
        </a:p>
      </dgm:t>
    </dgm:pt>
    <dgm:pt modelId="{5A2AC11F-C59A-419A-8F15-ACD508463032}" type="sibTrans" cxnId="{47BA5B98-6BE1-4CAB-973B-E0CBA3604E0E}">
      <dgm:prSet/>
      <dgm:spPr/>
      <dgm:t>
        <a:bodyPr/>
        <a:lstStyle/>
        <a:p>
          <a:endParaRPr lang="en-US" sz="4800"/>
        </a:p>
      </dgm:t>
    </dgm:pt>
    <dgm:pt modelId="{77723ED5-FF8B-4442-BA89-0471FA6AF5D0}">
      <dgm:prSet custT="1"/>
      <dgm:spPr/>
      <dgm:t>
        <a:bodyPr/>
        <a:lstStyle/>
        <a:p>
          <a:r>
            <a:rPr lang="en-US" sz="1800" b="1"/>
            <a:t>Manufacturers</a:t>
          </a:r>
          <a:endParaRPr lang="en-US" sz="1800"/>
        </a:p>
      </dgm:t>
    </dgm:pt>
    <dgm:pt modelId="{D6F082D8-FA8F-47B5-84A9-48F225AA6C1A}" type="parTrans" cxnId="{5228CBCF-E2BA-4FEF-AA75-D498172EB43B}">
      <dgm:prSet/>
      <dgm:spPr/>
      <dgm:t>
        <a:bodyPr/>
        <a:lstStyle/>
        <a:p>
          <a:endParaRPr lang="en-US" sz="4800"/>
        </a:p>
      </dgm:t>
    </dgm:pt>
    <dgm:pt modelId="{7506FD19-EC45-4F06-A3AB-69080E17B5B1}" type="sibTrans" cxnId="{5228CBCF-E2BA-4FEF-AA75-D498172EB43B}">
      <dgm:prSet/>
      <dgm:spPr/>
      <dgm:t>
        <a:bodyPr/>
        <a:lstStyle/>
        <a:p>
          <a:endParaRPr lang="en-US" sz="4800"/>
        </a:p>
      </dgm:t>
    </dgm:pt>
    <dgm:pt modelId="{8F83F498-6281-46C7-B6F1-6081D9E89DA4}">
      <dgm:prSet custT="1"/>
      <dgm:spPr/>
      <dgm:t>
        <a:bodyPr/>
        <a:lstStyle/>
        <a:p>
          <a:r>
            <a:rPr lang="en-US" sz="1800" b="1" dirty="0"/>
            <a:t>Modeling Vendors </a:t>
          </a:r>
          <a:endParaRPr lang="en-US" sz="1800" dirty="0"/>
        </a:p>
      </dgm:t>
    </dgm:pt>
    <dgm:pt modelId="{F81AD9B3-CFDA-4D1F-A373-45B7D5D68A79}" type="parTrans" cxnId="{2759D54F-F291-4649-BD72-68CA52BFF164}">
      <dgm:prSet/>
      <dgm:spPr/>
      <dgm:t>
        <a:bodyPr/>
        <a:lstStyle/>
        <a:p>
          <a:endParaRPr lang="en-US" sz="4800"/>
        </a:p>
      </dgm:t>
    </dgm:pt>
    <dgm:pt modelId="{5EF474EF-833E-4243-8F45-3582283208C2}" type="sibTrans" cxnId="{2759D54F-F291-4649-BD72-68CA52BFF164}">
      <dgm:prSet/>
      <dgm:spPr/>
      <dgm:t>
        <a:bodyPr/>
        <a:lstStyle/>
        <a:p>
          <a:endParaRPr lang="en-US" sz="4800"/>
        </a:p>
      </dgm:t>
    </dgm:pt>
    <dgm:pt modelId="{98A524DF-14C4-4BAE-A366-86A2688328A1}">
      <dgm:prSet custT="1"/>
      <dgm:spPr/>
      <dgm:t>
        <a:bodyPr/>
        <a:lstStyle/>
        <a:p>
          <a:r>
            <a:rPr lang="en-US" sz="1800" b="1" dirty="0"/>
            <a:t>Research Firms</a:t>
          </a:r>
          <a:endParaRPr lang="en-US" sz="1800" dirty="0"/>
        </a:p>
      </dgm:t>
    </dgm:pt>
    <dgm:pt modelId="{8C5C5D4A-A9B5-4FF9-A085-4A91B48CF365}" type="parTrans" cxnId="{C65776DC-9004-44CD-9F60-D187B35C44B7}">
      <dgm:prSet/>
      <dgm:spPr/>
      <dgm:t>
        <a:bodyPr/>
        <a:lstStyle/>
        <a:p>
          <a:endParaRPr lang="en-US" sz="4800"/>
        </a:p>
      </dgm:t>
    </dgm:pt>
    <dgm:pt modelId="{94478504-1D73-4B4E-A453-FC842B1DC478}" type="sibTrans" cxnId="{C65776DC-9004-44CD-9F60-D187B35C44B7}">
      <dgm:prSet/>
      <dgm:spPr/>
      <dgm:t>
        <a:bodyPr/>
        <a:lstStyle/>
        <a:p>
          <a:endParaRPr lang="en-US" sz="4800"/>
        </a:p>
      </dgm:t>
    </dgm:pt>
    <dgm:pt modelId="{D1F75EB4-EA85-48D0-991B-57B2A770ECCF}">
      <dgm:prSet custT="1"/>
      <dgm:spPr/>
      <dgm:t>
        <a:bodyPr/>
        <a:lstStyle/>
        <a:p>
          <a:r>
            <a:rPr lang="en-US" sz="1800" b="1" dirty="0"/>
            <a:t>Technology Firms (Software and Hardware) </a:t>
          </a:r>
          <a:endParaRPr lang="en-US" sz="1800" dirty="0"/>
        </a:p>
      </dgm:t>
    </dgm:pt>
    <dgm:pt modelId="{8BC8FF09-3E5B-4119-A998-707EE0CADE1F}" type="parTrans" cxnId="{7C97A76F-825D-479B-85A4-B68BA8F7070C}">
      <dgm:prSet/>
      <dgm:spPr/>
      <dgm:t>
        <a:bodyPr/>
        <a:lstStyle/>
        <a:p>
          <a:endParaRPr lang="en-US" sz="4800"/>
        </a:p>
      </dgm:t>
    </dgm:pt>
    <dgm:pt modelId="{B64EE43A-21B4-4FA6-99DC-092B8DE6EF64}" type="sibTrans" cxnId="{7C97A76F-825D-479B-85A4-B68BA8F7070C}">
      <dgm:prSet/>
      <dgm:spPr/>
      <dgm:t>
        <a:bodyPr/>
        <a:lstStyle/>
        <a:p>
          <a:endParaRPr lang="en-US" sz="4800"/>
        </a:p>
      </dgm:t>
    </dgm:pt>
    <dgm:pt modelId="{7BBDC42E-0D71-4432-A2FC-D4A5BBDCE3D4}">
      <dgm:prSet custT="1"/>
      <dgm:spPr/>
      <dgm:t>
        <a:bodyPr/>
        <a:lstStyle/>
        <a:p>
          <a:r>
            <a:rPr lang="en-US" sz="1800" b="1" dirty="0"/>
            <a:t>Utilities</a:t>
          </a:r>
          <a:endParaRPr lang="en-US" sz="1800" dirty="0"/>
        </a:p>
      </dgm:t>
    </dgm:pt>
    <dgm:pt modelId="{9E5DFB8B-90CF-406A-9373-C89C33B43635}" type="parTrans" cxnId="{FDD00C0A-61D6-4A6D-BC3C-30B4ED4A4703}">
      <dgm:prSet/>
      <dgm:spPr/>
      <dgm:t>
        <a:bodyPr/>
        <a:lstStyle/>
        <a:p>
          <a:endParaRPr lang="en-US" sz="4800"/>
        </a:p>
      </dgm:t>
    </dgm:pt>
    <dgm:pt modelId="{475FE89E-E9C2-4B95-A1FB-25B5B6E70946}" type="sibTrans" cxnId="{FDD00C0A-61D6-4A6D-BC3C-30B4ED4A4703}">
      <dgm:prSet/>
      <dgm:spPr/>
      <dgm:t>
        <a:bodyPr/>
        <a:lstStyle/>
        <a:p>
          <a:endParaRPr lang="en-US" sz="4800"/>
        </a:p>
      </dgm:t>
    </dgm:pt>
    <dgm:pt modelId="{9D9DC52C-5817-4C8C-BF1E-CE113EA8CDB7}">
      <dgm:prSet custT="1"/>
      <dgm:spPr/>
      <dgm:t>
        <a:bodyPr/>
        <a:lstStyle/>
        <a:p>
          <a:r>
            <a:rPr lang="en-US" sz="1800" b="1"/>
            <a:t>Energy Services Consultants</a:t>
          </a:r>
          <a:endParaRPr lang="en-US" sz="1800" dirty="0"/>
        </a:p>
      </dgm:t>
    </dgm:pt>
    <dgm:pt modelId="{07FBD5B9-EFBD-4E17-8347-231081C91693}" type="parTrans" cxnId="{CAFDB383-41A8-48B0-8CC7-2F88BFDEAC42}">
      <dgm:prSet/>
      <dgm:spPr/>
      <dgm:t>
        <a:bodyPr/>
        <a:lstStyle/>
        <a:p>
          <a:endParaRPr lang="en-US"/>
        </a:p>
      </dgm:t>
    </dgm:pt>
    <dgm:pt modelId="{5492BE12-0D69-4AD0-8C56-06CC6737DFCE}" type="sibTrans" cxnId="{CAFDB383-41A8-48B0-8CC7-2F88BFDEAC42}">
      <dgm:prSet/>
      <dgm:spPr/>
      <dgm:t>
        <a:bodyPr/>
        <a:lstStyle/>
        <a:p>
          <a:endParaRPr lang="en-US"/>
        </a:p>
      </dgm:t>
    </dgm:pt>
    <dgm:pt modelId="{25122D31-854E-41EB-B024-285B34E4F623}" type="pres">
      <dgm:prSet presAssocID="{61A7E7E8-7FBD-4F26-95BC-5AD71B19A67E}" presName="diagram" presStyleCnt="0">
        <dgm:presLayoutVars>
          <dgm:dir/>
          <dgm:resizeHandles val="exact"/>
        </dgm:presLayoutVars>
      </dgm:prSet>
      <dgm:spPr/>
    </dgm:pt>
    <dgm:pt modelId="{2A61C225-E998-49F6-96D1-A2631128F1E7}" type="pres">
      <dgm:prSet presAssocID="{C53303BF-A94C-46F4-84F9-DE7AD67F0C58}" presName="node" presStyleLbl="node1" presStyleIdx="0" presStyleCnt="11">
        <dgm:presLayoutVars>
          <dgm:bulletEnabled val="1"/>
        </dgm:presLayoutVars>
      </dgm:prSet>
      <dgm:spPr/>
    </dgm:pt>
    <dgm:pt modelId="{F91FA4B5-78E0-48D5-9067-C700354708CC}" type="pres">
      <dgm:prSet presAssocID="{DDD992C5-6100-41AF-B146-FE70562526BD}" presName="sibTrans" presStyleCnt="0"/>
      <dgm:spPr/>
    </dgm:pt>
    <dgm:pt modelId="{74BCF581-EC10-4832-BD4A-63BE465EAE3B}" type="pres">
      <dgm:prSet presAssocID="{F0F9BBC2-AA13-47F5-9DCE-177CCAAD8838}" presName="node" presStyleLbl="node1" presStyleIdx="1" presStyleCnt="11">
        <dgm:presLayoutVars>
          <dgm:bulletEnabled val="1"/>
        </dgm:presLayoutVars>
      </dgm:prSet>
      <dgm:spPr/>
    </dgm:pt>
    <dgm:pt modelId="{21EAABEA-8A61-4EEE-AEA6-AB54F854DFF2}" type="pres">
      <dgm:prSet presAssocID="{FCA299C9-DF27-408E-8097-F81B034A3B9A}" presName="sibTrans" presStyleCnt="0"/>
      <dgm:spPr/>
    </dgm:pt>
    <dgm:pt modelId="{A9FE80BC-8A65-4F55-BCB3-EDE8A4993EAF}" type="pres">
      <dgm:prSet presAssocID="{DB927C55-01CE-44A4-96D9-0BF12D6CB4DC}" presName="node" presStyleLbl="node1" presStyleIdx="2" presStyleCnt="11">
        <dgm:presLayoutVars>
          <dgm:bulletEnabled val="1"/>
        </dgm:presLayoutVars>
      </dgm:prSet>
      <dgm:spPr/>
    </dgm:pt>
    <dgm:pt modelId="{801BC3BD-D89D-42B7-BC84-7023AC7B1456}" type="pres">
      <dgm:prSet presAssocID="{F7CAFE9B-EAD4-42DA-B226-1021E5AC6D74}" presName="sibTrans" presStyleCnt="0"/>
      <dgm:spPr/>
    </dgm:pt>
    <dgm:pt modelId="{26C25284-EA28-472B-B53E-E55D61218A0A}" type="pres">
      <dgm:prSet presAssocID="{9D9DC52C-5817-4C8C-BF1E-CE113EA8CDB7}" presName="node" presStyleLbl="node1" presStyleIdx="3" presStyleCnt="11">
        <dgm:presLayoutVars>
          <dgm:bulletEnabled val="1"/>
        </dgm:presLayoutVars>
      </dgm:prSet>
      <dgm:spPr/>
    </dgm:pt>
    <dgm:pt modelId="{40167209-BD4E-4299-96CF-19C5A843525A}" type="pres">
      <dgm:prSet presAssocID="{5492BE12-0D69-4AD0-8C56-06CC6737DFCE}" presName="sibTrans" presStyleCnt="0"/>
      <dgm:spPr/>
    </dgm:pt>
    <dgm:pt modelId="{D1063BA7-D545-4365-A5C0-1BBF86B525BA}" type="pres">
      <dgm:prSet presAssocID="{5866D501-E0AC-4675-8D72-606D42A2E482}" presName="node" presStyleLbl="node1" presStyleIdx="4" presStyleCnt="11">
        <dgm:presLayoutVars>
          <dgm:bulletEnabled val="1"/>
        </dgm:presLayoutVars>
      </dgm:prSet>
      <dgm:spPr/>
    </dgm:pt>
    <dgm:pt modelId="{8C2633C5-1CC0-48C5-B370-7E5711B29360}" type="pres">
      <dgm:prSet presAssocID="{405A0722-E112-4055-8A4C-B0147A707031}" presName="sibTrans" presStyleCnt="0"/>
      <dgm:spPr/>
    </dgm:pt>
    <dgm:pt modelId="{419B11DB-10F4-42E9-8F34-0BC406746497}" type="pres">
      <dgm:prSet presAssocID="{4D92F360-9B11-49A2-9AB1-C06DC09D4024}" presName="node" presStyleLbl="node1" presStyleIdx="5" presStyleCnt="11">
        <dgm:presLayoutVars>
          <dgm:bulletEnabled val="1"/>
        </dgm:presLayoutVars>
      </dgm:prSet>
      <dgm:spPr/>
    </dgm:pt>
    <dgm:pt modelId="{0F151210-871D-42A3-9255-D3292F7AE226}" type="pres">
      <dgm:prSet presAssocID="{5A2AC11F-C59A-419A-8F15-ACD508463032}" presName="sibTrans" presStyleCnt="0"/>
      <dgm:spPr/>
    </dgm:pt>
    <dgm:pt modelId="{6C6379C1-EC17-4515-8CF1-00213EF63782}" type="pres">
      <dgm:prSet presAssocID="{77723ED5-FF8B-4442-BA89-0471FA6AF5D0}" presName="node" presStyleLbl="node1" presStyleIdx="6" presStyleCnt="11">
        <dgm:presLayoutVars>
          <dgm:bulletEnabled val="1"/>
        </dgm:presLayoutVars>
      </dgm:prSet>
      <dgm:spPr/>
    </dgm:pt>
    <dgm:pt modelId="{DB13750B-2BC6-489C-9B20-DF62061595AF}" type="pres">
      <dgm:prSet presAssocID="{7506FD19-EC45-4F06-A3AB-69080E17B5B1}" presName="sibTrans" presStyleCnt="0"/>
      <dgm:spPr/>
    </dgm:pt>
    <dgm:pt modelId="{E8877C07-5527-4588-BB61-13A79A7B1389}" type="pres">
      <dgm:prSet presAssocID="{8F83F498-6281-46C7-B6F1-6081D9E89DA4}" presName="node" presStyleLbl="node1" presStyleIdx="7" presStyleCnt="11">
        <dgm:presLayoutVars>
          <dgm:bulletEnabled val="1"/>
        </dgm:presLayoutVars>
      </dgm:prSet>
      <dgm:spPr/>
    </dgm:pt>
    <dgm:pt modelId="{BDB5C5EA-9F09-44BD-80A6-0B8090662230}" type="pres">
      <dgm:prSet presAssocID="{5EF474EF-833E-4243-8F45-3582283208C2}" presName="sibTrans" presStyleCnt="0"/>
      <dgm:spPr/>
    </dgm:pt>
    <dgm:pt modelId="{0F911040-1CCA-46AD-A483-75391EAA412C}" type="pres">
      <dgm:prSet presAssocID="{98A524DF-14C4-4BAE-A366-86A2688328A1}" presName="node" presStyleLbl="node1" presStyleIdx="8" presStyleCnt="11">
        <dgm:presLayoutVars>
          <dgm:bulletEnabled val="1"/>
        </dgm:presLayoutVars>
      </dgm:prSet>
      <dgm:spPr/>
    </dgm:pt>
    <dgm:pt modelId="{1A89F03A-38B3-4FA2-9A6C-B01EBDF10D54}" type="pres">
      <dgm:prSet presAssocID="{94478504-1D73-4B4E-A453-FC842B1DC478}" presName="sibTrans" presStyleCnt="0"/>
      <dgm:spPr/>
    </dgm:pt>
    <dgm:pt modelId="{62BF3066-5B0E-409F-A73A-297C4474BD93}" type="pres">
      <dgm:prSet presAssocID="{D1F75EB4-EA85-48D0-991B-57B2A770ECCF}" presName="node" presStyleLbl="node1" presStyleIdx="9" presStyleCnt="11">
        <dgm:presLayoutVars>
          <dgm:bulletEnabled val="1"/>
        </dgm:presLayoutVars>
      </dgm:prSet>
      <dgm:spPr/>
    </dgm:pt>
    <dgm:pt modelId="{9F3A14AB-F870-43B2-AA76-E8CBE5AB00E0}" type="pres">
      <dgm:prSet presAssocID="{B64EE43A-21B4-4FA6-99DC-092B8DE6EF64}" presName="sibTrans" presStyleCnt="0"/>
      <dgm:spPr/>
    </dgm:pt>
    <dgm:pt modelId="{8059B8DB-C1ED-4599-9058-D7A0A2DFBE42}" type="pres">
      <dgm:prSet presAssocID="{7BBDC42E-0D71-4432-A2FC-D4A5BBDCE3D4}" presName="node" presStyleLbl="node1" presStyleIdx="10" presStyleCnt="11">
        <dgm:presLayoutVars>
          <dgm:bulletEnabled val="1"/>
        </dgm:presLayoutVars>
      </dgm:prSet>
      <dgm:spPr/>
    </dgm:pt>
  </dgm:ptLst>
  <dgm:cxnLst>
    <dgm:cxn modelId="{FDD00C0A-61D6-4A6D-BC3C-30B4ED4A4703}" srcId="{61A7E7E8-7FBD-4F26-95BC-5AD71B19A67E}" destId="{7BBDC42E-0D71-4432-A2FC-D4A5BBDCE3D4}" srcOrd="10" destOrd="0" parTransId="{9E5DFB8B-90CF-406A-9373-C89C33B43635}" sibTransId="{475FE89E-E9C2-4B95-A1FB-25B5B6E70946}"/>
    <dgm:cxn modelId="{F1C86111-8F51-4FA2-9684-BEA67C801495}" type="presOf" srcId="{7BBDC42E-0D71-4432-A2FC-D4A5BBDCE3D4}" destId="{8059B8DB-C1ED-4599-9058-D7A0A2DFBE42}" srcOrd="0" destOrd="0" presId="urn:microsoft.com/office/officeart/2005/8/layout/default"/>
    <dgm:cxn modelId="{A5069A34-C6D5-4F80-90ED-D430E1C1B9F8}" type="presOf" srcId="{4D92F360-9B11-49A2-9AB1-C06DC09D4024}" destId="{419B11DB-10F4-42E9-8F34-0BC406746497}" srcOrd="0" destOrd="0" presId="urn:microsoft.com/office/officeart/2005/8/layout/default"/>
    <dgm:cxn modelId="{0BAD3163-1898-4E41-930F-4CBF6F70C161}" type="presOf" srcId="{5866D501-E0AC-4675-8D72-606D42A2E482}" destId="{D1063BA7-D545-4365-A5C0-1BBF86B525BA}" srcOrd="0" destOrd="0" presId="urn:microsoft.com/office/officeart/2005/8/layout/default"/>
    <dgm:cxn modelId="{7C97A76F-825D-479B-85A4-B68BA8F7070C}" srcId="{61A7E7E8-7FBD-4F26-95BC-5AD71B19A67E}" destId="{D1F75EB4-EA85-48D0-991B-57B2A770ECCF}" srcOrd="9" destOrd="0" parTransId="{8BC8FF09-3E5B-4119-A998-707EE0CADE1F}" sibTransId="{B64EE43A-21B4-4FA6-99DC-092B8DE6EF64}"/>
    <dgm:cxn modelId="{2759D54F-F291-4649-BD72-68CA52BFF164}" srcId="{61A7E7E8-7FBD-4F26-95BC-5AD71B19A67E}" destId="{8F83F498-6281-46C7-B6F1-6081D9E89DA4}" srcOrd="7" destOrd="0" parTransId="{F81AD9B3-CFDA-4D1F-A373-45B7D5D68A79}" sibTransId="{5EF474EF-833E-4243-8F45-3582283208C2}"/>
    <dgm:cxn modelId="{F8F1EB7D-153C-4947-9E76-A04F942A9FB1}" type="presOf" srcId="{C53303BF-A94C-46F4-84F9-DE7AD67F0C58}" destId="{2A61C225-E998-49F6-96D1-A2631128F1E7}" srcOrd="0" destOrd="0" presId="urn:microsoft.com/office/officeart/2005/8/layout/default"/>
    <dgm:cxn modelId="{BAC44D7F-CA71-4C3E-9BFA-46AD01A763D6}" type="presOf" srcId="{8F83F498-6281-46C7-B6F1-6081D9E89DA4}" destId="{E8877C07-5527-4588-BB61-13A79A7B1389}" srcOrd="0" destOrd="0" presId="urn:microsoft.com/office/officeart/2005/8/layout/default"/>
    <dgm:cxn modelId="{CAFDB383-41A8-48B0-8CC7-2F88BFDEAC42}" srcId="{61A7E7E8-7FBD-4F26-95BC-5AD71B19A67E}" destId="{9D9DC52C-5817-4C8C-BF1E-CE113EA8CDB7}" srcOrd="3" destOrd="0" parTransId="{07FBD5B9-EFBD-4E17-8347-231081C91693}" sibTransId="{5492BE12-0D69-4AD0-8C56-06CC6737DFCE}"/>
    <dgm:cxn modelId="{4DD3BD89-B95E-4117-881A-68FC854CBA2C}" type="presOf" srcId="{61A7E7E8-7FBD-4F26-95BC-5AD71B19A67E}" destId="{25122D31-854E-41EB-B024-285B34E4F623}" srcOrd="0" destOrd="0" presId="urn:microsoft.com/office/officeart/2005/8/layout/default"/>
    <dgm:cxn modelId="{47BA5B98-6BE1-4CAB-973B-E0CBA3604E0E}" srcId="{61A7E7E8-7FBD-4F26-95BC-5AD71B19A67E}" destId="{4D92F360-9B11-49A2-9AB1-C06DC09D4024}" srcOrd="5" destOrd="0" parTransId="{8A6CD758-4704-4A7D-AAB3-6D2A4F861FCD}" sibTransId="{5A2AC11F-C59A-419A-8F15-ACD508463032}"/>
    <dgm:cxn modelId="{58989F98-2F64-4DBE-A5A0-9D6260347E65}" srcId="{61A7E7E8-7FBD-4F26-95BC-5AD71B19A67E}" destId="{C53303BF-A94C-46F4-84F9-DE7AD67F0C58}" srcOrd="0" destOrd="0" parTransId="{C7169A61-AA9C-4448-BF1C-777016956E46}" sibTransId="{DDD992C5-6100-41AF-B146-FE70562526BD}"/>
    <dgm:cxn modelId="{845CBD98-7FFA-43D4-9A7A-7250E071B189}" srcId="{61A7E7E8-7FBD-4F26-95BC-5AD71B19A67E}" destId="{DB927C55-01CE-44A4-96D9-0BF12D6CB4DC}" srcOrd="2" destOrd="0" parTransId="{947C5EFD-4F1D-425B-A488-CF2CD98F2DFE}" sibTransId="{F7CAFE9B-EAD4-42DA-B226-1021E5AC6D74}"/>
    <dgm:cxn modelId="{4B7D819A-442C-49FD-AA25-00A701E918D7}" type="presOf" srcId="{F0F9BBC2-AA13-47F5-9DCE-177CCAAD8838}" destId="{74BCF581-EC10-4832-BD4A-63BE465EAE3B}" srcOrd="0" destOrd="0" presId="urn:microsoft.com/office/officeart/2005/8/layout/default"/>
    <dgm:cxn modelId="{0F5806AC-732E-4E5D-B823-430177769DFC}" type="presOf" srcId="{98A524DF-14C4-4BAE-A366-86A2688328A1}" destId="{0F911040-1CCA-46AD-A483-75391EAA412C}" srcOrd="0" destOrd="0" presId="urn:microsoft.com/office/officeart/2005/8/layout/default"/>
    <dgm:cxn modelId="{B9D586AF-3C22-4094-AAF6-C88DD0EAD693}" srcId="{61A7E7E8-7FBD-4F26-95BC-5AD71B19A67E}" destId="{5866D501-E0AC-4675-8D72-606D42A2E482}" srcOrd="4" destOrd="0" parTransId="{6381BA87-1E16-4F97-B4FF-468C8364B511}" sibTransId="{405A0722-E112-4055-8A4C-B0147A707031}"/>
    <dgm:cxn modelId="{4332C0BA-423A-49D9-B7F3-E3ADAD8113E8}" type="presOf" srcId="{77723ED5-FF8B-4442-BA89-0471FA6AF5D0}" destId="{6C6379C1-EC17-4515-8CF1-00213EF63782}" srcOrd="0" destOrd="0" presId="urn:microsoft.com/office/officeart/2005/8/layout/default"/>
    <dgm:cxn modelId="{F1DE02C7-3E21-4D79-9BAA-231F70146F25}" type="presOf" srcId="{DB927C55-01CE-44A4-96D9-0BF12D6CB4DC}" destId="{A9FE80BC-8A65-4F55-BCB3-EDE8A4993EAF}" srcOrd="0" destOrd="0" presId="urn:microsoft.com/office/officeart/2005/8/layout/default"/>
    <dgm:cxn modelId="{5228CBCF-E2BA-4FEF-AA75-D498172EB43B}" srcId="{61A7E7E8-7FBD-4F26-95BC-5AD71B19A67E}" destId="{77723ED5-FF8B-4442-BA89-0471FA6AF5D0}" srcOrd="6" destOrd="0" parTransId="{D6F082D8-FA8F-47B5-84A9-48F225AA6C1A}" sibTransId="{7506FD19-EC45-4F06-A3AB-69080E17B5B1}"/>
    <dgm:cxn modelId="{6DB973D1-CFA9-4F8E-AB7A-CACCA461706D}" srcId="{61A7E7E8-7FBD-4F26-95BC-5AD71B19A67E}" destId="{F0F9BBC2-AA13-47F5-9DCE-177CCAAD8838}" srcOrd="1" destOrd="0" parTransId="{FA412A09-84A7-4D78-80B5-5D4481243649}" sibTransId="{FCA299C9-DF27-408E-8097-F81B034A3B9A}"/>
    <dgm:cxn modelId="{C65776DC-9004-44CD-9F60-D187B35C44B7}" srcId="{61A7E7E8-7FBD-4F26-95BC-5AD71B19A67E}" destId="{98A524DF-14C4-4BAE-A366-86A2688328A1}" srcOrd="8" destOrd="0" parTransId="{8C5C5D4A-A9B5-4FF9-A085-4A91B48CF365}" sibTransId="{94478504-1D73-4B4E-A453-FC842B1DC478}"/>
    <dgm:cxn modelId="{290B60F0-83DA-41CF-BDC3-7AD8C1AC1138}" type="presOf" srcId="{9D9DC52C-5817-4C8C-BF1E-CE113EA8CDB7}" destId="{26C25284-EA28-472B-B53E-E55D61218A0A}" srcOrd="0" destOrd="0" presId="urn:microsoft.com/office/officeart/2005/8/layout/default"/>
    <dgm:cxn modelId="{E7FF4AFB-B754-4C94-9CE4-8FDD9722AB9F}" type="presOf" srcId="{D1F75EB4-EA85-48D0-991B-57B2A770ECCF}" destId="{62BF3066-5B0E-409F-A73A-297C4474BD93}" srcOrd="0" destOrd="0" presId="urn:microsoft.com/office/officeart/2005/8/layout/default"/>
    <dgm:cxn modelId="{A007F1C8-6C80-4713-AD58-5E3FC887F279}" type="presParOf" srcId="{25122D31-854E-41EB-B024-285B34E4F623}" destId="{2A61C225-E998-49F6-96D1-A2631128F1E7}" srcOrd="0" destOrd="0" presId="urn:microsoft.com/office/officeart/2005/8/layout/default"/>
    <dgm:cxn modelId="{B1A419DA-D696-4142-977F-BC2AD8EE499D}" type="presParOf" srcId="{25122D31-854E-41EB-B024-285B34E4F623}" destId="{F91FA4B5-78E0-48D5-9067-C700354708CC}" srcOrd="1" destOrd="0" presId="urn:microsoft.com/office/officeart/2005/8/layout/default"/>
    <dgm:cxn modelId="{9DBA1DC7-33C1-4BF5-885C-0A292C5AD80C}" type="presParOf" srcId="{25122D31-854E-41EB-B024-285B34E4F623}" destId="{74BCF581-EC10-4832-BD4A-63BE465EAE3B}" srcOrd="2" destOrd="0" presId="urn:microsoft.com/office/officeart/2005/8/layout/default"/>
    <dgm:cxn modelId="{0B806341-550C-4960-A931-D83D3D77FC5D}" type="presParOf" srcId="{25122D31-854E-41EB-B024-285B34E4F623}" destId="{21EAABEA-8A61-4EEE-AEA6-AB54F854DFF2}" srcOrd="3" destOrd="0" presId="urn:microsoft.com/office/officeart/2005/8/layout/default"/>
    <dgm:cxn modelId="{3F84F637-ED92-4D54-A6AD-8D2E85466E3D}" type="presParOf" srcId="{25122D31-854E-41EB-B024-285B34E4F623}" destId="{A9FE80BC-8A65-4F55-BCB3-EDE8A4993EAF}" srcOrd="4" destOrd="0" presId="urn:microsoft.com/office/officeart/2005/8/layout/default"/>
    <dgm:cxn modelId="{3EC25252-A47D-4D26-9A99-B146BBB33898}" type="presParOf" srcId="{25122D31-854E-41EB-B024-285B34E4F623}" destId="{801BC3BD-D89D-42B7-BC84-7023AC7B1456}" srcOrd="5" destOrd="0" presId="urn:microsoft.com/office/officeart/2005/8/layout/default"/>
    <dgm:cxn modelId="{DE7A7DDA-FBF8-477C-B871-FD47158FE56C}" type="presParOf" srcId="{25122D31-854E-41EB-B024-285B34E4F623}" destId="{26C25284-EA28-472B-B53E-E55D61218A0A}" srcOrd="6" destOrd="0" presId="urn:microsoft.com/office/officeart/2005/8/layout/default"/>
    <dgm:cxn modelId="{9CA348A2-E682-4DAC-8DB1-23C49E8E9932}" type="presParOf" srcId="{25122D31-854E-41EB-B024-285B34E4F623}" destId="{40167209-BD4E-4299-96CF-19C5A843525A}" srcOrd="7" destOrd="0" presId="urn:microsoft.com/office/officeart/2005/8/layout/default"/>
    <dgm:cxn modelId="{9EBCEE58-0DDF-4F9C-90BE-3411AC4BCF8D}" type="presParOf" srcId="{25122D31-854E-41EB-B024-285B34E4F623}" destId="{D1063BA7-D545-4365-A5C0-1BBF86B525BA}" srcOrd="8" destOrd="0" presId="urn:microsoft.com/office/officeart/2005/8/layout/default"/>
    <dgm:cxn modelId="{F6371676-BBFE-4CDC-8ED5-44E3FF966B9A}" type="presParOf" srcId="{25122D31-854E-41EB-B024-285B34E4F623}" destId="{8C2633C5-1CC0-48C5-B370-7E5711B29360}" srcOrd="9" destOrd="0" presId="urn:microsoft.com/office/officeart/2005/8/layout/default"/>
    <dgm:cxn modelId="{36537259-BF18-41C6-A136-0476C5700295}" type="presParOf" srcId="{25122D31-854E-41EB-B024-285B34E4F623}" destId="{419B11DB-10F4-42E9-8F34-0BC406746497}" srcOrd="10" destOrd="0" presId="urn:microsoft.com/office/officeart/2005/8/layout/default"/>
    <dgm:cxn modelId="{1D62E5E7-9D9B-4705-9BA5-CC910E3AC7C0}" type="presParOf" srcId="{25122D31-854E-41EB-B024-285B34E4F623}" destId="{0F151210-871D-42A3-9255-D3292F7AE226}" srcOrd="11" destOrd="0" presId="urn:microsoft.com/office/officeart/2005/8/layout/default"/>
    <dgm:cxn modelId="{DF65E1A2-E5EF-4EF4-868C-80075CA6D6D2}" type="presParOf" srcId="{25122D31-854E-41EB-B024-285B34E4F623}" destId="{6C6379C1-EC17-4515-8CF1-00213EF63782}" srcOrd="12" destOrd="0" presId="urn:microsoft.com/office/officeart/2005/8/layout/default"/>
    <dgm:cxn modelId="{5E600F38-4909-4FBE-8D0D-C3A691316753}" type="presParOf" srcId="{25122D31-854E-41EB-B024-285B34E4F623}" destId="{DB13750B-2BC6-489C-9B20-DF62061595AF}" srcOrd="13" destOrd="0" presId="urn:microsoft.com/office/officeart/2005/8/layout/default"/>
    <dgm:cxn modelId="{A131EDAE-C47D-4CDF-8D20-9E4F7448DE50}" type="presParOf" srcId="{25122D31-854E-41EB-B024-285B34E4F623}" destId="{E8877C07-5527-4588-BB61-13A79A7B1389}" srcOrd="14" destOrd="0" presId="urn:microsoft.com/office/officeart/2005/8/layout/default"/>
    <dgm:cxn modelId="{D95BB24F-58E7-4948-9491-698CECEA4ED9}" type="presParOf" srcId="{25122D31-854E-41EB-B024-285B34E4F623}" destId="{BDB5C5EA-9F09-44BD-80A6-0B8090662230}" srcOrd="15" destOrd="0" presId="urn:microsoft.com/office/officeart/2005/8/layout/default"/>
    <dgm:cxn modelId="{0257297A-73A2-42A7-A90F-BE474CBBB5D0}" type="presParOf" srcId="{25122D31-854E-41EB-B024-285B34E4F623}" destId="{0F911040-1CCA-46AD-A483-75391EAA412C}" srcOrd="16" destOrd="0" presId="urn:microsoft.com/office/officeart/2005/8/layout/default"/>
    <dgm:cxn modelId="{432DAEAE-A97A-4060-B4FA-D0D407402A47}" type="presParOf" srcId="{25122D31-854E-41EB-B024-285B34E4F623}" destId="{1A89F03A-38B3-4FA2-9A6C-B01EBDF10D54}" srcOrd="17" destOrd="0" presId="urn:microsoft.com/office/officeart/2005/8/layout/default"/>
    <dgm:cxn modelId="{0FC44A70-A94D-4FAB-B5C4-D9C69A64D433}" type="presParOf" srcId="{25122D31-854E-41EB-B024-285B34E4F623}" destId="{62BF3066-5B0E-409F-A73A-297C4474BD93}" srcOrd="18" destOrd="0" presId="urn:microsoft.com/office/officeart/2005/8/layout/default"/>
    <dgm:cxn modelId="{83DB6246-8798-4CDA-8A7F-4DA7DB5F056C}" type="presParOf" srcId="{25122D31-854E-41EB-B024-285B34E4F623}" destId="{9F3A14AB-F870-43B2-AA76-E8CBE5AB00E0}" srcOrd="19" destOrd="0" presId="urn:microsoft.com/office/officeart/2005/8/layout/default"/>
    <dgm:cxn modelId="{7F968B28-CBF7-4D46-9CD7-3BEE414B255A}" type="presParOf" srcId="{25122D31-854E-41EB-B024-285B34E4F623}" destId="{8059B8DB-C1ED-4599-9058-D7A0A2DFBE42}"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C453BF-D113-4EE9-9438-F192343B482A}"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1DA9B1DE-3E92-45D1-9938-8320C3175951}">
      <dgm:prSet phldrT="[Text]"/>
      <dgm:spPr/>
      <dgm:t>
        <a:bodyPr/>
        <a:lstStyle/>
        <a:p>
          <a:r>
            <a:rPr lang="en-US" dirty="0"/>
            <a:t>Q1’23</a:t>
          </a:r>
        </a:p>
      </dgm:t>
    </dgm:pt>
    <dgm:pt modelId="{9652EA0A-7D33-4B02-A6BF-3E38FFBB14B8}" type="parTrans" cxnId="{76C7E687-F9DA-44F3-9658-C6C9581582EC}">
      <dgm:prSet/>
      <dgm:spPr/>
      <dgm:t>
        <a:bodyPr/>
        <a:lstStyle/>
        <a:p>
          <a:endParaRPr lang="en-US"/>
        </a:p>
      </dgm:t>
    </dgm:pt>
    <dgm:pt modelId="{AF567868-6178-4768-A8FC-586347868675}" type="sibTrans" cxnId="{76C7E687-F9DA-44F3-9658-C6C9581582EC}">
      <dgm:prSet/>
      <dgm:spPr/>
      <dgm:t>
        <a:bodyPr/>
        <a:lstStyle/>
        <a:p>
          <a:endParaRPr lang="en-US"/>
        </a:p>
      </dgm:t>
    </dgm:pt>
    <dgm:pt modelId="{AF943D8E-0713-4611-B69E-65FDC1AE9421}">
      <dgm:prSet phldrT="[Text]"/>
      <dgm:spPr/>
      <dgm:t>
        <a:bodyPr/>
        <a:lstStyle/>
        <a:p>
          <a:r>
            <a:rPr lang="en-US" dirty="0"/>
            <a:t> </a:t>
          </a:r>
        </a:p>
      </dgm:t>
    </dgm:pt>
    <dgm:pt modelId="{C5FD3396-605C-4AFA-A4C0-6E03738A5EAD}" type="parTrans" cxnId="{47C20925-4CE8-4F60-9378-A88779A77A52}">
      <dgm:prSet/>
      <dgm:spPr/>
      <dgm:t>
        <a:bodyPr/>
        <a:lstStyle/>
        <a:p>
          <a:endParaRPr lang="en-US"/>
        </a:p>
      </dgm:t>
    </dgm:pt>
    <dgm:pt modelId="{B97204AE-FD86-4AD2-9FCB-22E107F1F567}" type="sibTrans" cxnId="{47C20925-4CE8-4F60-9378-A88779A77A52}">
      <dgm:prSet/>
      <dgm:spPr/>
      <dgm:t>
        <a:bodyPr/>
        <a:lstStyle/>
        <a:p>
          <a:endParaRPr lang="en-US"/>
        </a:p>
      </dgm:t>
    </dgm:pt>
    <dgm:pt modelId="{CAD838DF-B506-4CBD-9888-A666E9CA1AB2}">
      <dgm:prSet phldrT="[Text]"/>
      <dgm:spPr/>
      <dgm:t>
        <a:bodyPr/>
        <a:lstStyle/>
        <a:p>
          <a:r>
            <a:rPr lang="en-US" dirty="0"/>
            <a:t>Initial planning, due diligence for IRA programs</a:t>
          </a:r>
        </a:p>
      </dgm:t>
    </dgm:pt>
    <dgm:pt modelId="{32AAE0D7-DB54-4F16-BC03-3162A6B877E7}" type="parTrans" cxnId="{6A792776-2FA9-429F-A540-5BAF8805F942}">
      <dgm:prSet/>
      <dgm:spPr/>
      <dgm:t>
        <a:bodyPr/>
        <a:lstStyle/>
        <a:p>
          <a:endParaRPr lang="en-US"/>
        </a:p>
      </dgm:t>
    </dgm:pt>
    <dgm:pt modelId="{6C0DFF01-D3A6-4EB3-8DC2-3C8D7B22EAE0}" type="sibTrans" cxnId="{6A792776-2FA9-429F-A540-5BAF8805F942}">
      <dgm:prSet/>
      <dgm:spPr/>
      <dgm:t>
        <a:bodyPr/>
        <a:lstStyle/>
        <a:p>
          <a:endParaRPr lang="en-US"/>
        </a:p>
      </dgm:t>
    </dgm:pt>
    <dgm:pt modelId="{36CD12F9-1BC4-4561-8F53-D6F2F6C3CF9C}">
      <dgm:prSet phldrT="[Text]"/>
      <dgm:spPr/>
      <dgm:t>
        <a:bodyPr/>
        <a:lstStyle/>
        <a:p>
          <a:r>
            <a:rPr lang="en-US" dirty="0"/>
            <a:t>Q2’23</a:t>
          </a:r>
        </a:p>
      </dgm:t>
    </dgm:pt>
    <dgm:pt modelId="{A65A18AA-042D-4751-A7C0-9C94716E5DDA}" type="parTrans" cxnId="{F928384C-E620-4319-ADC3-669CFF16C44A}">
      <dgm:prSet/>
      <dgm:spPr/>
      <dgm:t>
        <a:bodyPr/>
        <a:lstStyle/>
        <a:p>
          <a:endParaRPr lang="en-US"/>
        </a:p>
      </dgm:t>
    </dgm:pt>
    <dgm:pt modelId="{E2DE920D-D838-4DB2-9236-F197D94FF010}" type="sibTrans" cxnId="{F928384C-E620-4319-ADC3-669CFF16C44A}">
      <dgm:prSet/>
      <dgm:spPr/>
      <dgm:t>
        <a:bodyPr/>
        <a:lstStyle/>
        <a:p>
          <a:endParaRPr lang="en-US"/>
        </a:p>
      </dgm:t>
    </dgm:pt>
    <dgm:pt modelId="{42D37DD3-D97E-4FC8-AB54-6FD10D39FCB7}">
      <dgm:prSet phldrT="[Text]"/>
      <dgm:spPr/>
      <dgm:t>
        <a:bodyPr/>
        <a:lstStyle/>
        <a:p>
          <a:r>
            <a:rPr lang="en-US" dirty="0"/>
            <a:t> </a:t>
          </a:r>
        </a:p>
      </dgm:t>
    </dgm:pt>
    <dgm:pt modelId="{808D72DB-0166-4D69-AB62-521CED96BEC6}" type="parTrans" cxnId="{35BC249C-B6C1-441C-BBF8-DA207E7B2C5D}">
      <dgm:prSet/>
      <dgm:spPr/>
      <dgm:t>
        <a:bodyPr/>
        <a:lstStyle/>
        <a:p>
          <a:endParaRPr lang="en-US"/>
        </a:p>
      </dgm:t>
    </dgm:pt>
    <dgm:pt modelId="{15DF0E3A-3B25-4341-97CA-532C96312EF3}" type="sibTrans" cxnId="{35BC249C-B6C1-441C-BBF8-DA207E7B2C5D}">
      <dgm:prSet/>
      <dgm:spPr/>
      <dgm:t>
        <a:bodyPr/>
        <a:lstStyle/>
        <a:p>
          <a:endParaRPr lang="en-US"/>
        </a:p>
      </dgm:t>
    </dgm:pt>
    <dgm:pt modelId="{70A72406-ADDC-4B5F-8CEE-BEBAB35395D3}">
      <dgm:prSet phldrT="[Text]"/>
      <dgm:spPr/>
      <dgm:t>
        <a:bodyPr/>
        <a:lstStyle/>
        <a:p>
          <a:r>
            <a:rPr lang="en-US" dirty="0"/>
            <a:t>Empower+ Rollout</a:t>
          </a:r>
        </a:p>
      </dgm:t>
    </dgm:pt>
    <dgm:pt modelId="{3F134DD6-37F3-44A0-9076-3FFD758B19B9}" type="parTrans" cxnId="{EA514A02-659A-4DF1-967F-4F6CFEF8AE31}">
      <dgm:prSet/>
      <dgm:spPr/>
      <dgm:t>
        <a:bodyPr/>
        <a:lstStyle/>
        <a:p>
          <a:endParaRPr lang="en-US"/>
        </a:p>
      </dgm:t>
    </dgm:pt>
    <dgm:pt modelId="{B17B8AA3-21DE-4118-844F-6B00C7E022AF}" type="sibTrans" cxnId="{EA514A02-659A-4DF1-967F-4F6CFEF8AE31}">
      <dgm:prSet/>
      <dgm:spPr/>
      <dgm:t>
        <a:bodyPr/>
        <a:lstStyle/>
        <a:p>
          <a:endParaRPr lang="en-US"/>
        </a:p>
      </dgm:t>
    </dgm:pt>
    <dgm:pt modelId="{4A637EBB-5572-41CF-B06E-85F33B835376}">
      <dgm:prSet phldrT="[Text]"/>
      <dgm:spPr/>
      <dgm:t>
        <a:bodyPr/>
        <a:lstStyle/>
        <a:p>
          <a:r>
            <a:rPr lang="en-US" dirty="0"/>
            <a:t>Q3’23</a:t>
          </a:r>
        </a:p>
      </dgm:t>
    </dgm:pt>
    <dgm:pt modelId="{5835E3C8-80DF-4035-A1F6-09FB12595400}" type="parTrans" cxnId="{858CEE52-7C61-4578-BE41-796C6B331F9D}">
      <dgm:prSet/>
      <dgm:spPr/>
      <dgm:t>
        <a:bodyPr/>
        <a:lstStyle/>
        <a:p>
          <a:endParaRPr lang="en-US"/>
        </a:p>
      </dgm:t>
    </dgm:pt>
    <dgm:pt modelId="{474D483B-A15B-402F-9F6C-B5D939E54C94}" type="sibTrans" cxnId="{858CEE52-7C61-4578-BE41-796C6B331F9D}">
      <dgm:prSet/>
      <dgm:spPr/>
      <dgm:t>
        <a:bodyPr/>
        <a:lstStyle/>
        <a:p>
          <a:endParaRPr lang="en-US"/>
        </a:p>
      </dgm:t>
    </dgm:pt>
    <dgm:pt modelId="{41CE360C-2B2B-4CA5-B0FB-BC8EA6965DC5}">
      <dgm:prSet phldrT="[Text]"/>
      <dgm:spPr/>
      <dgm:t>
        <a:bodyPr/>
        <a:lstStyle/>
        <a:p>
          <a:r>
            <a:rPr lang="en-US" dirty="0"/>
            <a:t> </a:t>
          </a:r>
        </a:p>
      </dgm:t>
    </dgm:pt>
    <dgm:pt modelId="{E8D788D7-5008-45DD-AEAB-DF97AF29011E}" type="parTrans" cxnId="{3AE0E222-C8FB-40A7-ABBD-24DF95FE4E9B}">
      <dgm:prSet/>
      <dgm:spPr/>
      <dgm:t>
        <a:bodyPr/>
        <a:lstStyle/>
        <a:p>
          <a:endParaRPr lang="en-US"/>
        </a:p>
      </dgm:t>
    </dgm:pt>
    <dgm:pt modelId="{8BEA7930-BC2E-40F7-9AF5-A4178CDA083A}" type="sibTrans" cxnId="{3AE0E222-C8FB-40A7-ABBD-24DF95FE4E9B}">
      <dgm:prSet/>
      <dgm:spPr/>
      <dgm:t>
        <a:bodyPr/>
        <a:lstStyle/>
        <a:p>
          <a:endParaRPr lang="en-US"/>
        </a:p>
      </dgm:t>
    </dgm:pt>
    <dgm:pt modelId="{B0E05A9B-2EBF-4DAC-99A4-89267762D1CB}">
      <dgm:prSet phldrT="[Text]"/>
      <dgm:spPr/>
      <dgm:t>
        <a:bodyPr/>
        <a:lstStyle/>
        <a:p>
          <a:r>
            <a:rPr lang="en-US" dirty="0"/>
            <a:t>IRA program planning: final rules from DOE, final program design and submission to DOE</a:t>
          </a:r>
        </a:p>
      </dgm:t>
    </dgm:pt>
    <dgm:pt modelId="{28CEF131-860E-4E44-BBC0-AD0A91155774}" type="parTrans" cxnId="{763F50B4-BD75-43CA-9060-60757796AA6A}">
      <dgm:prSet/>
      <dgm:spPr/>
      <dgm:t>
        <a:bodyPr/>
        <a:lstStyle/>
        <a:p>
          <a:endParaRPr lang="en-US"/>
        </a:p>
      </dgm:t>
    </dgm:pt>
    <dgm:pt modelId="{4364DCDF-1192-4AA0-BC79-31A41A0AACA2}" type="sibTrans" cxnId="{763F50B4-BD75-43CA-9060-60757796AA6A}">
      <dgm:prSet/>
      <dgm:spPr/>
      <dgm:t>
        <a:bodyPr/>
        <a:lstStyle/>
        <a:p>
          <a:endParaRPr lang="en-US"/>
        </a:p>
      </dgm:t>
    </dgm:pt>
    <dgm:pt modelId="{72CC69B0-1EBF-40B8-A97C-6828FBDFFCC0}">
      <dgm:prSet phldrT="[Text]"/>
      <dgm:spPr/>
      <dgm:t>
        <a:bodyPr/>
        <a:lstStyle/>
        <a:p>
          <a:r>
            <a:rPr lang="en-US" dirty="0"/>
            <a:t>Q4’23</a:t>
          </a:r>
        </a:p>
      </dgm:t>
    </dgm:pt>
    <dgm:pt modelId="{7DB91C6F-DA9A-4055-BBBA-126DB5376CEC}" type="parTrans" cxnId="{FD342D8E-2877-4AE1-A2FA-A6F955ACADD5}">
      <dgm:prSet/>
      <dgm:spPr/>
      <dgm:t>
        <a:bodyPr/>
        <a:lstStyle/>
        <a:p>
          <a:endParaRPr lang="en-US"/>
        </a:p>
      </dgm:t>
    </dgm:pt>
    <dgm:pt modelId="{E8C67853-79AB-4DB5-8EBE-CD112A16FB76}" type="sibTrans" cxnId="{FD342D8E-2877-4AE1-A2FA-A6F955ACADD5}">
      <dgm:prSet/>
      <dgm:spPr/>
      <dgm:t>
        <a:bodyPr/>
        <a:lstStyle/>
        <a:p>
          <a:endParaRPr lang="en-US"/>
        </a:p>
      </dgm:t>
    </dgm:pt>
    <dgm:pt modelId="{EA157ADB-472F-4DE2-BE6A-2B4FF71886DF}">
      <dgm:prSet phldrT="[Text]"/>
      <dgm:spPr/>
      <dgm:t>
        <a:bodyPr/>
        <a:lstStyle/>
        <a:p>
          <a:r>
            <a:rPr lang="en-US" dirty="0"/>
            <a:t>2 Million Homes Plan to be published</a:t>
          </a:r>
        </a:p>
      </dgm:t>
    </dgm:pt>
    <dgm:pt modelId="{00C092AA-4355-434C-9B39-E66A98C22CAF}" type="parTrans" cxnId="{0BD4063F-B433-4E4B-9A6E-8901ACB8BF3B}">
      <dgm:prSet/>
      <dgm:spPr/>
      <dgm:t>
        <a:bodyPr/>
        <a:lstStyle/>
        <a:p>
          <a:endParaRPr lang="en-US"/>
        </a:p>
      </dgm:t>
    </dgm:pt>
    <dgm:pt modelId="{0DB11DD7-8C23-4983-B46F-138D484ECCFF}" type="sibTrans" cxnId="{0BD4063F-B433-4E4B-9A6E-8901ACB8BF3B}">
      <dgm:prSet/>
      <dgm:spPr/>
      <dgm:t>
        <a:bodyPr/>
        <a:lstStyle/>
        <a:p>
          <a:endParaRPr lang="en-US"/>
        </a:p>
      </dgm:t>
    </dgm:pt>
    <dgm:pt modelId="{2D942E09-40B0-4C01-AA66-B20CD518F6B2}">
      <dgm:prSet phldrT="[Text]"/>
      <dgm:spPr/>
      <dgm:t>
        <a:bodyPr/>
        <a:lstStyle/>
        <a:p>
          <a:r>
            <a:rPr lang="en-US" dirty="0"/>
            <a:t>Improved Residential Energy Assessment Rollout</a:t>
          </a:r>
        </a:p>
      </dgm:t>
    </dgm:pt>
    <dgm:pt modelId="{EF69EB49-9F41-490B-BBB2-999B9546EE0B}" type="parTrans" cxnId="{1E1D85B0-C8E9-468E-B8CC-8B7910C4DD0F}">
      <dgm:prSet/>
      <dgm:spPr/>
      <dgm:t>
        <a:bodyPr/>
        <a:lstStyle/>
        <a:p>
          <a:endParaRPr lang="en-US"/>
        </a:p>
      </dgm:t>
    </dgm:pt>
    <dgm:pt modelId="{584A5E07-FBA8-4916-9B3C-6EE5D0A621AF}" type="sibTrans" cxnId="{1E1D85B0-C8E9-468E-B8CC-8B7910C4DD0F}">
      <dgm:prSet/>
      <dgm:spPr/>
      <dgm:t>
        <a:bodyPr/>
        <a:lstStyle/>
        <a:p>
          <a:endParaRPr lang="en-US"/>
        </a:p>
      </dgm:t>
    </dgm:pt>
    <dgm:pt modelId="{584041D5-E26A-4A99-BD16-0EBA90E6AC46}">
      <dgm:prSet phldrT="[Text]"/>
      <dgm:spPr/>
      <dgm:t>
        <a:bodyPr/>
        <a:lstStyle/>
        <a:p>
          <a:r>
            <a:rPr lang="en-US" b="1" dirty="0">
              <a:solidFill>
                <a:schemeClr val="accent1">
                  <a:lumMod val="60000"/>
                  <a:lumOff val="40000"/>
                </a:schemeClr>
              </a:solidFill>
            </a:rPr>
            <a:t>Remote Audit Challenge demonstrations in market</a:t>
          </a:r>
        </a:p>
      </dgm:t>
    </dgm:pt>
    <dgm:pt modelId="{632005E6-ADA3-42D2-9238-30A1B9115A13}" type="parTrans" cxnId="{4817F5E4-D3D7-4CC6-9D94-4C2529F520AB}">
      <dgm:prSet/>
      <dgm:spPr/>
      <dgm:t>
        <a:bodyPr/>
        <a:lstStyle/>
        <a:p>
          <a:endParaRPr lang="en-US"/>
        </a:p>
      </dgm:t>
    </dgm:pt>
    <dgm:pt modelId="{F56B86F8-1766-4F96-95C5-57910611918B}" type="sibTrans" cxnId="{4817F5E4-D3D7-4CC6-9D94-4C2529F520AB}">
      <dgm:prSet/>
      <dgm:spPr/>
      <dgm:t>
        <a:bodyPr/>
        <a:lstStyle/>
        <a:p>
          <a:endParaRPr lang="en-US"/>
        </a:p>
      </dgm:t>
    </dgm:pt>
    <dgm:pt modelId="{2405FD8D-83A1-47A4-ADD8-3120244E6AF4}">
      <dgm:prSet phldrT="[Text]"/>
      <dgm:spPr/>
      <dgm:t>
        <a:bodyPr/>
        <a:lstStyle/>
        <a:p>
          <a:r>
            <a:rPr lang="en-US" b="1" dirty="0">
              <a:solidFill>
                <a:schemeClr val="accent1">
                  <a:lumMod val="60000"/>
                  <a:lumOff val="40000"/>
                </a:schemeClr>
              </a:solidFill>
            </a:rPr>
            <a:t>IRA program planning: stakeholder engagement process kicks off</a:t>
          </a:r>
        </a:p>
      </dgm:t>
    </dgm:pt>
    <dgm:pt modelId="{49A7F094-C254-488D-BBB6-A9BA8A545B22}" type="parTrans" cxnId="{B865F7A4-AFDD-4320-A9D8-B65EFD5B3BA3}">
      <dgm:prSet/>
      <dgm:spPr/>
      <dgm:t>
        <a:bodyPr/>
        <a:lstStyle/>
        <a:p>
          <a:endParaRPr lang="en-US"/>
        </a:p>
      </dgm:t>
    </dgm:pt>
    <dgm:pt modelId="{2E77A7E9-01BD-4020-B12A-8328FD0DF0C9}" type="sibTrans" cxnId="{B865F7A4-AFDD-4320-A9D8-B65EFD5B3BA3}">
      <dgm:prSet/>
      <dgm:spPr/>
      <dgm:t>
        <a:bodyPr/>
        <a:lstStyle/>
        <a:p>
          <a:endParaRPr lang="en-US"/>
        </a:p>
      </dgm:t>
    </dgm:pt>
    <dgm:pt modelId="{38ED213D-959E-4E28-8417-CAF23009C53B}">
      <dgm:prSet phldrT="[Text]"/>
      <dgm:spPr/>
      <dgm:t>
        <a:bodyPr/>
        <a:lstStyle/>
        <a:p>
          <a:r>
            <a:rPr lang="en-US" dirty="0"/>
            <a:t> CEF/NENY interim review next steps?</a:t>
          </a:r>
        </a:p>
      </dgm:t>
    </dgm:pt>
    <dgm:pt modelId="{79D66BF4-F3DA-479F-8035-B432FAC014AB}" type="parTrans" cxnId="{B1C39CEC-5DBD-49FA-80CF-FE50AE75C45E}">
      <dgm:prSet/>
      <dgm:spPr/>
      <dgm:t>
        <a:bodyPr/>
        <a:lstStyle/>
        <a:p>
          <a:endParaRPr lang="en-US"/>
        </a:p>
      </dgm:t>
    </dgm:pt>
    <dgm:pt modelId="{6029861B-7958-41B9-88B5-312DFC254F63}" type="sibTrans" cxnId="{B1C39CEC-5DBD-49FA-80CF-FE50AE75C45E}">
      <dgm:prSet/>
      <dgm:spPr/>
      <dgm:t>
        <a:bodyPr/>
        <a:lstStyle/>
        <a:p>
          <a:endParaRPr lang="en-US"/>
        </a:p>
      </dgm:t>
    </dgm:pt>
    <dgm:pt modelId="{33D2FCEC-DD1F-4FAF-BB54-48963349CE9F}">
      <dgm:prSet phldrT="[Text]"/>
      <dgm:spPr/>
      <dgm:t>
        <a:bodyPr/>
        <a:lstStyle/>
        <a:p>
          <a:r>
            <a:rPr lang="en-US" dirty="0"/>
            <a:t>IRA program implementation: funding released from DOE to states, program soft launch </a:t>
          </a:r>
        </a:p>
      </dgm:t>
    </dgm:pt>
    <dgm:pt modelId="{D12A77F2-471D-4310-870E-10B0A8431DAA}" type="parTrans" cxnId="{75C0FD44-A385-4B45-B441-8BF38771B777}">
      <dgm:prSet/>
      <dgm:spPr/>
      <dgm:t>
        <a:bodyPr/>
        <a:lstStyle/>
        <a:p>
          <a:endParaRPr lang="en-US"/>
        </a:p>
      </dgm:t>
    </dgm:pt>
    <dgm:pt modelId="{401E92DD-4271-4B4C-BDA9-5F899BB46C12}" type="sibTrans" cxnId="{75C0FD44-A385-4B45-B441-8BF38771B777}">
      <dgm:prSet/>
      <dgm:spPr/>
      <dgm:t>
        <a:bodyPr/>
        <a:lstStyle/>
        <a:p>
          <a:endParaRPr lang="en-US"/>
        </a:p>
      </dgm:t>
    </dgm:pt>
    <dgm:pt modelId="{31912431-2A20-415C-8B64-D19AA941E673}">
      <dgm:prSet phldrT="[Text]"/>
      <dgm:spPr/>
      <dgm:t>
        <a:bodyPr/>
        <a:lstStyle/>
        <a:p>
          <a:endParaRPr lang="en-US" dirty="0"/>
        </a:p>
      </dgm:t>
    </dgm:pt>
    <dgm:pt modelId="{66C7CE91-4518-47FE-8D45-867561935458}" type="parTrans" cxnId="{FAEFA849-8968-4ACB-B64C-AFD1666B1ABE}">
      <dgm:prSet/>
      <dgm:spPr/>
      <dgm:t>
        <a:bodyPr/>
        <a:lstStyle/>
        <a:p>
          <a:endParaRPr lang="en-US"/>
        </a:p>
      </dgm:t>
    </dgm:pt>
    <dgm:pt modelId="{5F6FCCFB-FD7B-4A2E-AFE0-475861DC3B86}" type="sibTrans" cxnId="{FAEFA849-8968-4ACB-B64C-AFD1666B1ABE}">
      <dgm:prSet/>
      <dgm:spPr/>
      <dgm:t>
        <a:bodyPr/>
        <a:lstStyle/>
        <a:p>
          <a:endParaRPr lang="en-US"/>
        </a:p>
      </dgm:t>
    </dgm:pt>
    <dgm:pt modelId="{0EA2220C-A30A-4053-948C-6CFD3DE8AE16}">
      <dgm:prSet phldrT="[Text]"/>
      <dgm:spPr/>
      <dgm:t>
        <a:bodyPr/>
        <a:lstStyle/>
        <a:p>
          <a:r>
            <a:rPr lang="en-US" b="1" dirty="0">
              <a:solidFill>
                <a:schemeClr val="accent1">
                  <a:lumMod val="60000"/>
                  <a:lumOff val="40000"/>
                </a:schemeClr>
              </a:solidFill>
            </a:rPr>
            <a:t>Planning and design for market engagement platform</a:t>
          </a:r>
        </a:p>
      </dgm:t>
    </dgm:pt>
    <dgm:pt modelId="{736243B8-F57C-4F35-8D3C-83D05F187E21}" type="parTrans" cxnId="{29740459-162D-4E0F-9417-2E8771E084F6}">
      <dgm:prSet/>
      <dgm:spPr/>
      <dgm:t>
        <a:bodyPr/>
        <a:lstStyle/>
        <a:p>
          <a:endParaRPr lang="en-US"/>
        </a:p>
      </dgm:t>
    </dgm:pt>
    <dgm:pt modelId="{D76FD193-6DC3-423B-83E4-83D05C5A86ED}" type="sibTrans" cxnId="{29740459-162D-4E0F-9417-2E8771E084F6}">
      <dgm:prSet/>
      <dgm:spPr/>
      <dgm:t>
        <a:bodyPr/>
        <a:lstStyle/>
        <a:p>
          <a:endParaRPr lang="en-US"/>
        </a:p>
      </dgm:t>
    </dgm:pt>
    <dgm:pt modelId="{F58AC727-C5B4-4CDD-9F80-9A327C843FDD}">
      <dgm:prSet phldrT="[Text]"/>
      <dgm:spPr/>
      <dgm:t>
        <a:bodyPr/>
        <a:lstStyle/>
        <a:p>
          <a:r>
            <a:rPr lang="en-US" b="1" dirty="0">
              <a:solidFill>
                <a:schemeClr val="accent1">
                  <a:lumMod val="60000"/>
                  <a:lumOff val="40000"/>
                </a:schemeClr>
              </a:solidFill>
            </a:rPr>
            <a:t>Design and develop market engagement platform</a:t>
          </a:r>
        </a:p>
      </dgm:t>
    </dgm:pt>
    <dgm:pt modelId="{89384DC5-D07E-4FBB-85E5-7D4FDFBA8238}" type="parTrans" cxnId="{0A866F2D-BD2C-4F70-B215-EFF7427E60D3}">
      <dgm:prSet/>
      <dgm:spPr/>
      <dgm:t>
        <a:bodyPr/>
        <a:lstStyle/>
        <a:p>
          <a:endParaRPr lang="en-US"/>
        </a:p>
      </dgm:t>
    </dgm:pt>
    <dgm:pt modelId="{752FAEC2-DD19-4031-B96A-8B99F4BFB24E}" type="sibTrans" cxnId="{0A866F2D-BD2C-4F70-B215-EFF7427E60D3}">
      <dgm:prSet/>
      <dgm:spPr/>
      <dgm:t>
        <a:bodyPr/>
        <a:lstStyle/>
        <a:p>
          <a:endParaRPr lang="en-US"/>
        </a:p>
      </dgm:t>
    </dgm:pt>
    <dgm:pt modelId="{3CAEAB26-701F-4097-BEA5-1A5CECB30A1C}">
      <dgm:prSet phldrT="[Text]"/>
      <dgm:spPr/>
      <dgm:t>
        <a:bodyPr/>
        <a:lstStyle/>
        <a:p>
          <a:r>
            <a:rPr lang="en-US" b="1" dirty="0"/>
            <a:t>Design and develop market engagement platform</a:t>
          </a:r>
        </a:p>
      </dgm:t>
    </dgm:pt>
    <dgm:pt modelId="{8DC4E14F-5575-40AE-BD8F-7D39ACB898D6}" type="parTrans" cxnId="{8891C952-3DA4-43E9-979F-533747E41D3B}">
      <dgm:prSet/>
      <dgm:spPr/>
      <dgm:t>
        <a:bodyPr/>
        <a:lstStyle/>
        <a:p>
          <a:endParaRPr lang="en-US"/>
        </a:p>
      </dgm:t>
    </dgm:pt>
    <dgm:pt modelId="{1F3B6327-6E8B-4028-8D68-C9C130BA6A25}" type="sibTrans" cxnId="{8891C952-3DA4-43E9-979F-533747E41D3B}">
      <dgm:prSet/>
      <dgm:spPr/>
      <dgm:t>
        <a:bodyPr/>
        <a:lstStyle/>
        <a:p>
          <a:endParaRPr lang="en-US"/>
        </a:p>
      </dgm:t>
    </dgm:pt>
    <dgm:pt modelId="{54716967-FC29-4450-8924-3EFD3E3269AB}">
      <dgm:prSet phldrT="[Text]"/>
      <dgm:spPr/>
      <dgm:t>
        <a:bodyPr/>
        <a:lstStyle/>
        <a:p>
          <a:r>
            <a:rPr lang="en-US" dirty="0"/>
            <a:t>IRA 25C Clean Energy and Efficiency Incentives for Individuals Tax Credits go into effect</a:t>
          </a:r>
        </a:p>
      </dgm:t>
    </dgm:pt>
    <dgm:pt modelId="{95AE2869-4EE0-4702-9A91-E150A513F869}" type="parTrans" cxnId="{8B6FC272-0A34-4D44-9EA0-B0517ECCAEF4}">
      <dgm:prSet/>
      <dgm:spPr/>
      <dgm:t>
        <a:bodyPr/>
        <a:lstStyle/>
        <a:p>
          <a:endParaRPr lang="en-US"/>
        </a:p>
      </dgm:t>
    </dgm:pt>
    <dgm:pt modelId="{8C1FD76F-4547-4DBF-987E-3944C2399B4E}" type="sibTrans" cxnId="{8B6FC272-0A34-4D44-9EA0-B0517ECCAEF4}">
      <dgm:prSet/>
      <dgm:spPr/>
      <dgm:t>
        <a:bodyPr/>
        <a:lstStyle/>
        <a:p>
          <a:endParaRPr lang="en-US"/>
        </a:p>
      </dgm:t>
    </dgm:pt>
    <dgm:pt modelId="{6E4C88BA-3A59-46CC-AE6A-7999645F1379}">
      <dgm:prSet phldrT="[Text]"/>
      <dgm:spPr/>
      <dgm:t>
        <a:bodyPr/>
        <a:lstStyle/>
        <a:p>
          <a:r>
            <a:rPr lang="en-US" b="1" dirty="0"/>
            <a:t>Design and develop remote audit strategy</a:t>
          </a:r>
        </a:p>
      </dgm:t>
    </dgm:pt>
    <dgm:pt modelId="{FEB9156D-BCEA-422B-B57A-1958BD2BD92B}" type="parTrans" cxnId="{564274DA-AE54-46EC-9312-211A4CB0BDBA}">
      <dgm:prSet/>
      <dgm:spPr/>
      <dgm:t>
        <a:bodyPr/>
        <a:lstStyle/>
        <a:p>
          <a:endParaRPr lang="en-US"/>
        </a:p>
      </dgm:t>
    </dgm:pt>
    <dgm:pt modelId="{9BC4D269-6BA1-4947-8C26-CD4D8109FA44}" type="sibTrans" cxnId="{564274DA-AE54-46EC-9312-211A4CB0BDBA}">
      <dgm:prSet/>
      <dgm:spPr/>
      <dgm:t>
        <a:bodyPr/>
        <a:lstStyle/>
        <a:p>
          <a:endParaRPr lang="en-US"/>
        </a:p>
      </dgm:t>
    </dgm:pt>
    <dgm:pt modelId="{3B37ABCD-CD46-45CA-A02A-627D76377B19}" type="pres">
      <dgm:prSet presAssocID="{1FC453BF-D113-4EE9-9438-F192343B482A}" presName="Name0" presStyleCnt="0">
        <dgm:presLayoutVars>
          <dgm:chMax/>
          <dgm:chPref val="3"/>
          <dgm:dir/>
          <dgm:animOne val="branch"/>
          <dgm:animLvl val="lvl"/>
        </dgm:presLayoutVars>
      </dgm:prSet>
      <dgm:spPr/>
    </dgm:pt>
    <dgm:pt modelId="{BB6EF396-4C80-41C2-8201-6CA85B299529}" type="pres">
      <dgm:prSet presAssocID="{1DA9B1DE-3E92-45D1-9938-8320C3175951}" presName="composite" presStyleCnt="0"/>
      <dgm:spPr/>
    </dgm:pt>
    <dgm:pt modelId="{022EFB74-5A34-4202-AB66-3D83F4864662}" type="pres">
      <dgm:prSet presAssocID="{1DA9B1DE-3E92-45D1-9938-8320C3175951}" presName="FirstChild" presStyleLbl="revTx" presStyleIdx="0" presStyleCnt="8">
        <dgm:presLayoutVars>
          <dgm:chMax val="0"/>
          <dgm:chPref val="0"/>
          <dgm:bulletEnabled val="1"/>
        </dgm:presLayoutVars>
      </dgm:prSet>
      <dgm:spPr/>
    </dgm:pt>
    <dgm:pt modelId="{593CD617-0BF2-410C-900B-8B82F833D5DB}" type="pres">
      <dgm:prSet presAssocID="{1DA9B1DE-3E92-45D1-9938-8320C3175951}" presName="Parent" presStyleLbl="alignNode1" presStyleIdx="0" presStyleCnt="4">
        <dgm:presLayoutVars>
          <dgm:chMax val="3"/>
          <dgm:chPref val="3"/>
          <dgm:bulletEnabled val="1"/>
        </dgm:presLayoutVars>
      </dgm:prSet>
      <dgm:spPr/>
    </dgm:pt>
    <dgm:pt modelId="{C11722A0-61DB-4EB6-B1DB-A31B210B0B69}" type="pres">
      <dgm:prSet presAssocID="{1DA9B1DE-3E92-45D1-9938-8320C3175951}" presName="Accent" presStyleLbl="parChTrans1D1" presStyleIdx="0" presStyleCnt="4"/>
      <dgm:spPr/>
    </dgm:pt>
    <dgm:pt modelId="{6612297C-5295-413B-AFED-53BA3A7375B0}" type="pres">
      <dgm:prSet presAssocID="{1DA9B1DE-3E92-45D1-9938-8320C3175951}" presName="Child" presStyleLbl="revTx" presStyleIdx="1" presStyleCnt="8">
        <dgm:presLayoutVars>
          <dgm:chMax val="0"/>
          <dgm:chPref val="0"/>
          <dgm:bulletEnabled val="1"/>
        </dgm:presLayoutVars>
      </dgm:prSet>
      <dgm:spPr/>
    </dgm:pt>
    <dgm:pt modelId="{AA253A79-E418-4697-84A1-289F1122ED56}" type="pres">
      <dgm:prSet presAssocID="{AF567868-6178-4768-A8FC-586347868675}" presName="sibTrans" presStyleCnt="0"/>
      <dgm:spPr/>
    </dgm:pt>
    <dgm:pt modelId="{C4E4471F-6713-4E22-8BE4-997FA2A26D60}" type="pres">
      <dgm:prSet presAssocID="{36CD12F9-1BC4-4561-8F53-D6F2F6C3CF9C}" presName="composite" presStyleCnt="0"/>
      <dgm:spPr/>
    </dgm:pt>
    <dgm:pt modelId="{75581053-7510-4BD9-9D88-140045BD5BB4}" type="pres">
      <dgm:prSet presAssocID="{36CD12F9-1BC4-4561-8F53-D6F2F6C3CF9C}" presName="FirstChild" presStyleLbl="revTx" presStyleIdx="2" presStyleCnt="8">
        <dgm:presLayoutVars>
          <dgm:chMax val="0"/>
          <dgm:chPref val="0"/>
          <dgm:bulletEnabled val="1"/>
        </dgm:presLayoutVars>
      </dgm:prSet>
      <dgm:spPr/>
    </dgm:pt>
    <dgm:pt modelId="{380CEAF6-EEBE-46A7-B6DE-EB6A3C340E7D}" type="pres">
      <dgm:prSet presAssocID="{36CD12F9-1BC4-4561-8F53-D6F2F6C3CF9C}" presName="Parent" presStyleLbl="alignNode1" presStyleIdx="1" presStyleCnt="4">
        <dgm:presLayoutVars>
          <dgm:chMax val="3"/>
          <dgm:chPref val="3"/>
          <dgm:bulletEnabled val="1"/>
        </dgm:presLayoutVars>
      </dgm:prSet>
      <dgm:spPr/>
    </dgm:pt>
    <dgm:pt modelId="{4E22C1E0-E6E9-4545-AF80-C884E1DAD321}" type="pres">
      <dgm:prSet presAssocID="{36CD12F9-1BC4-4561-8F53-D6F2F6C3CF9C}" presName="Accent" presStyleLbl="parChTrans1D1" presStyleIdx="1" presStyleCnt="4"/>
      <dgm:spPr/>
    </dgm:pt>
    <dgm:pt modelId="{8097F514-1A69-4484-9D34-48394E7DE2D3}" type="pres">
      <dgm:prSet presAssocID="{36CD12F9-1BC4-4561-8F53-D6F2F6C3CF9C}" presName="Child" presStyleLbl="revTx" presStyleIdx="3" presStyleCnt="8">
        <dgm:presLayoutVars>
          <dgm:chMax val="0"/>
          <dgm:chPref val="0"/>
          <dgm:bulletEnabled val="1"/>
        </dgm:presLayoutVars>
      </dgm:prSet>
      <dgm:spPr/>
    </dgm:pt>
    <dgm:pt modelId="{84EB597C-A7F8-4AEF-9C97-6F16BA89E33D}" type="pres">
      <dgm:prSet presAssocID="{E2DE920D-D838-4DB2-9236-F197D94FF010}" presName="sibTrans" presStyleCnt="0"/>
      <dgm:spPr/>
    </dgm:pt>
    <dgm:pt modelId="{9825C328-FF5E-4CF5-AEC9-0DFD25CAA4A3}" type="pres">
      <dgm:prSet presAssocID="{4A637EBB-5572-41CF-B06E-85F33B835376}" presName="composite" presStyleCnt="0"/>
      <dgm:spPr/>
    </dgm:pt>
    <dgm:pt modelId="{40ED8081-7B71-462A-8B50-670FE394A114}" type="pres">
      <dgm:prSet presAssocID="{4A637EBB-5572-41CF-B06E-85F33B835376}" presName="FirstChild" presStyleLbl="revTx" presStyleIdx="4" presStyleCnt="8">
        <dgm:presLayoutVars>
          <dgm:chMax val="0"/>
          <dgm:chPref val="0"/>
          <dgm:bulletEnabled val="1"/>
        </dgm:presLayoutVars>
      </dgm:prSet>
      <dgm:spPr/>
    </dgm:pt>
    <dgm:pt modelId="{9F37EF11-A64B-48BA-A1B4-532AAA53314D}" type="pres">
      <dgm:prSet presAssocID="{4A637EBB-5572-41CF-B06E-85F33B835376}" presName="Parent" presStyleLbl="alignNode1" presStyleIdx="2" presStyleCnt="4">
        <dgm:presLayoutVars>
          <dgm:chMax val="3"/>
          <dgm:chPref val="3"/>
          <dgm:bulletEnabled val="1"/>
        </dgm:presLayoutVars>
      </dgm:prSet>
      <dgm:spPr/>
    </dgm:pt>
    <dgm:pt modelId="{890DA289-A5CA-4CE2-904B-13D4B8CB4836}" type="pres">
      <dgm:prSet presAssocID="{4A637EBB-5572-41CF-B06E-85F33B835376}" presName="Accent" presStyleLbl="parChTrans1D1" presStyleIdx="2" presStyleCnt="4"/>
      <dgm:spPr/>
    </dgm:pt>
    <dgm:pt modelId="{B4689C22-D912-4BED-98E0-2261FE4457BB}" type="pres">
      <dgm:prSet presAssocID="{4A637EBB-5572-41CF-B06E-85F33B835376}" presName="Child" presStyleLbl="revTx" presStyleIdx="5" presStyleCnt="8">
        <dgm:presLayoutVars>
          <dgm:chMax val="0"/>
          <dgm:chPref val="0"/>
          <dgm:bulletEnabled val="1"/>
        </dgm:presLayoutVars>
      </dgm:prSet>
      <dgm:spPr/>
    </dgm:pt>
    <dgm:pt modelId="{752BF534-31BF-44ED-AF39-824CECFC3484}" type="pres">
      <dgm:prSet presAssocID="{474D483B-A15B-402F-9F6C-B5D939E54C94}" presName="sibTrans" presStyleCnt="0"/>
      <dgm:spPr/>
    </dgm:pt>
    <dgm:pt modelId="{0DA576F7-A564-4AEF-B095-346DD46D57D5}" type="pres">
      <dgm:prSet presAssocID="{72CC69B0-1EBF-40B8-A97C-6828FBDFFCC0}" presName="composite" presStyleCnt="0"/>
      <dgm:spPr/>
    </dgm:pt>
    <dgm:pt modelId="{335ED487-814B-4EE4-97DF-89A407DD6BDC}" type="pres">
      <dgm:prSet presAssocID="{72CC69B0-1EBF-40B8-A97C-6828FBDFFCC0}" presName="FirstChild" presStyleLbl="revTx" presStyleIdx="6" presStyleCnt="8">
        <dgm:presLayoutVars>
          <dgm:chMax val="0"/>
          <dgm:chPref val="0"/>
          <dgm:bulletEnabled val="1"/>
        </dgm:presLayoutVars>
      </dgm:prSet>
      <dgm:spPr/>
    </dgm:pt>
    <dgm:pt modelId="{B6C1479B-4603-4293-B998-F2A75F20C320}" type="pres">
      <dgm:prSet presAssocID="{72CC69B0-1EBF-40B8-A97C-6828FBDFFCC0}" presName="Parent" presStyleLbl="alignNode1" presStyleIdx="3" presStyleCnt="4">
        <dgm:presLayoutVars>
          <dgm:chMax val="3"/>
          <dgm:chPref val="3"/>
          <dgm:bulletEnabled val="1"/>
        </dgm:presLayoutVars>
      </dgm:prSet>
      <dgm:spPr/>
    </dgm:pt>
    <dgm:pt modelId="{F9D97EA2-E4E1-4162-9758-F3E3A03675E1}" type="pres">
      <dgm:prSet presAssocID="{72CC69B0-1EBF-40B8-A97C-6828FBDFFCC0}" presName="Accent" presStyleLbl="parChTrans1D1" presStyleIdx="3" presStyleCnt="4"/>
      <dgm:spPr/>
    </dgm:pt>
    <dgm:pt modelId="{500B90CC-64B0-42E2-B0C4-419029C3F76B}" type="pres">
      <dgm:prSet presAssocID="{72CC69B0-1EBF-40B8-A97C-6828FBDFFCC0}" presName="Child" presStyleLbl="revTx" presStyleIdx="7" presStyleCnt="8">
        <dgm:presLayoutVars>
          <dgm:chMax val="0"/>
          <dgm:chPref val="0"/>
          <dgm:bulletEnabled val="1"/>
        </dgm:presLayoutVars>
      </dgm:prSet>
      <dgm:spPr/>
    </dgm:pt>
  </dgm:ptLst>
  <dgm:cxnLst>
    <dgm:cxn modelId="{4193FE00-FAB3-4F38-87DE-80A1DAC704FB}" type="presOf" srcId="{F58AC727-C5B4-4CDD-9F80-9A327C843FDD}" destId="{B4689C22-D912-4BED-98E0-2261FE4457BB}" srcOrd="0" destOrd="1" presId="urn:microsoft.com/office/officeart/2011/layout/TabList"/>
    <dgm:cxn modelId="{EA514A02-659A-4DF1-967F-4F6CFEF8AE31}" srcId="{36CD12F9-1BC4-4561-8F53-D6F2F6C3CF9C}" destId="{70A72406-ADDC-4B5F-8CEE-BEBAB35395D3}" srcOrd="1" destOrd="0" parTransId="{3F134DD6-37F3-44A0-9076-3FFD758B19B9}" sibTransId="{B17B8AA3-21DE-4118-844F-6B00C7E022AF}"/>
    <dgm:cxn modelId="{17E0FA08-66A3-4502-BB8B-EB4B9702FBDC}" type="presOf" srcId="{70A72406-ADDC-4B5F-8CEE-BEBAB35395D3}" destId="{8097F514-1A69-4484-9D34-48394E7DE2D3}" srcOrd="0" destOrd="0" presId="urn:microsoft.com/office/officeart/2011/layout/TabList"/>
    <dgm:cxn modelId="{9AFB660E-6B1C-4804-882C-D72044CC03ED}" type="presOf" srcId="{72CC69B0-1EBF-40B8-A97C-6828FBDFFCC0}" destId="{B6C1479B-4603-4293-B998-F2A75F20C320}" srcOrd="0" destOrd="0" presId="urn:microsoft.com/office/officeart/2011/layout/TabList"/>
    <dgm:cxn modelId="{D9CD0716-0BA2-4118-94F7-51670E47532A}" type="presOf" srcId="{EA157ADB-472F-4DE2-BE6A-2B4FF71886DF}" destId="{6612297C-5295-413B-AFED-53BA3A7375B0}" srcOrd="0" destOrd="2" presId="urn:microsoft.com/office/officeart/2011/layout/TabList"/>
    <dgm:cxn modelId="{BA81AA1A-BAB6-46EB-859D-B0698F18A3DC}" type="presOf" srcId="{AF943D8E-0713-4611-B69E-65FDC1AE9421}" destId="{022EFB74-5A34-4202-AB66-3D83F4864662}" srcOrd="0" destOrd="0" presId="urn:microsoft.com/office/officeart/2011/layout/TabList"/>
    <dgm:cxn modelId="{3AE0E222-C8FB-40A7-ABBD-24DF95FE4E9B}" srcId="{4A637EBB-5572-41CF-B06E-85F33B835376}" destId="{41CE360C-2B2B-4CA5-B0FB-BC8EA6965DC5}" srcOrd="0" destOrd="0" parTransId="{E8D788D7-5008-45DD-AEAB-DF97AF29011E}" sibTransId="{8BEA7930-BC2E-40F7-9AF5-A4178CDA083A}"/>
    <dgm:cxn modelId="{47C20925-4CE8-4F60-9378-A88779A77A52}" srcId="{1DA9B1DE-3E92-45D1-9938-8320C3175951}" destId="{AF943D8E-0713-4611-B69E-65FDC1AE9421}" srcOrd="0" destOrd="0" parTransId="{C5FD3396-605C-4AFA-A4C0-6E03738A5EAD}" sibTransId="{B97204AE-FD86-4AD2-9FCB-22E107F1F567}"/>
    <dgm:cxn modelId="{F2B41B25-B0B2-4A43-B62E-5CEF21E8833F}" type="presOf" srcId="{38ED213D-959E-4E28-8417-CAF23009C53B}" destId="{B4689C22-D912-4BED-98E0-2261FE4457BB}" srcOrd="0" destOrd="2" presId="urn:microsoft.com/office/officeart/2011/layout/TabList"/>
    <dgm:cxn modelId="{8F70392A-9A26-46F8-93AD-042DC2D3C21E}" type="presOf" srcId="{41CE360C-2B2B-4CA5-B0FB-BC8EA6965DC5}" destId="{40ED8081-7B71-462A-8B50-670FE394A114}" srcOrd="0" destOrd="0" presId="urn:microsoft.com/office/officeart/2011/layout/TabList"/>
    <dgm:cxn modelId="{0A866F2D-BD2C-4F70-B215-EFF7427E60D3}" srcId="{4A637EBB-5572-41CF-B06E-85F33B835376}" destId="{F58AC727-C5B4-4CDD-9F80-9A327C843FDD}" srcOrd="2" destOrd="0" parTransId="{89384DC5-D07E-4FBB-85E5-7D4FDFBA8238}" sibTransId="{752FAEC2-DD19-4031-B96A-8B99F4BFB24E}"/>
    <dgm:cxn modelId="{0BD4063F-B433-4E4B-9A6E-8901ACB8BF3B}" srcId="{1DA9B1DE-3E92-45D1-9938-8320C3175951}" destId="{EA157ADB-472F-4DE2-BE6A-2B4FF71886DF}" srcOrd="3" destOrd="0" parTransId="{00C092AA-4355-434C-9B39-E66A98C22CAF}" sibTransId="{0DB11DD7-8C23-4983-B46F-138D484ECCFF}"/>
    <dgm:cxn modelId="{AFE89540-B093-4E6A-BC12-C54D57B7C6EE}" type="presOf" srcId="{584041D5-E26A-4A99-BD16-0EBA90E6AC46}" destId="{6612297C-5295-413B-AFED-53BA3A7375B0}" srcOrd="0" destOrd="1" presId="urn:microsoft.com/office/officeart/2011/layout/TabList"/>
    <dgm:cxn modelId="{97F2D65B-C7B4-4122-9383-5402B5409D18}" type="presOf" srcId="{4A637EBB-5572-41CF-B06E-85F33B835376}" destId="{9F37EF11-A64B-48BA-A1B4-532AAA53314D}" srcOrd="0" destOrd="0" presId="urn:microsoft.com/office/officeart/2011/layout/TabList"/>
    <dgm:cxn modelId="{992DFD60-FD76-42AE-AA23-381F5C8C1004}" type="presOf" srcId="{1FC453BF-D113-4EE9-9438-F192343B482A}" destId="{3B37ABCD-CD46-45CA-A02A-627D76377B19}" srcOrd="0" destOrd="0" presId="urn:microsoft.com/office/officeart/2011/layout/TabList"/>
    <dgm:cxn modelId="{75C0FD44-A385-4B45-B441-8BF38771B777}" srcId="{72CC69B0-1EBF-40B8-A97C-6828FBDFFCC0}" destId="{33D2FCEC-DD1F-4FAF-BB54-48963349CE9F}" srcOrd="1" destOrd="0" parTransId="{D12A77F2-471D-4310-870E-10B0A8431DAA}" sibTransId="{401E92DD-4271-4B4C-BDA9-5F899BB46C12}"/>
    <dgm:cxn modelId="{FAEFA849-8968-4ACB-B64C-AFD1666B1ABE}" srcId="{72CC69B0-1EBF-40B8-A97C-6828FBDFFCC0}" destId="{31912431-2A20-415C-8B64-D19AA941E673}" srcOrd="0" destOrd="0" parTransId="{66C7CE91-4518-47FE-8D45-867561935458}" sibTransId="{5F6FCCFB-FD7B-4A2E-AFE0-475861DC3B86}"/>
    <dgm:cxn modelId="{F928384C-E620-4319-ADC3-669CFF16C44A}" srcId="{1FC453BF-D113-4EE9-9438-F192343B482A}" destId="{36CD12F9-1BC4-4561-8F53-D6F2F6C3CF9C}" srcOrd="1" destOrd="0" parTransId="{A65A18AA-042D-4751-A7C0-9C94716E5DDA}" sibTransId="{E2DE920D-D838-4DB2-9236-F197D94FF010}"/>
    <dgm:cxn modelId="{CB3DE970-05C4-434A-AE96-5BBEBE4E81F3}" type="presOf" srcId="{3CAEAB26-701F-4097-BEA5-1A5CECB30A1C}" destId="{500B90CC-64B0-42E2-B0C4-419029C3F76B}" srcOrd="0" destOrd="1" presId="urn:microsoft.com/office/officeart/2011/layout/TabList"/>
    <dgm:cxn modelId="{8B6FC272-0A34-4D44-9EA0-B0517ECCAEF4}" srcId="{1DA9B1DE-3E92-45D1-9938-8320C3175951}" destId="{54716967-FC29-4450-8924-3EFD3E3269AB}" srcOrd="1" destOrd="0" parTransId="{95AE2869-4EE0-4702-9A91-E150A513F869}" sibTransId="{8C1FD76F-4547-4DBF-987E-3944C2399B4E}"/>
    <dgm:cxn modelId="{8891C952-3DA4-43E9-979F-533747E41D3B}" srcId="{72CC69B0-1EBF-40B8-A97C-6828FBDFFCC0}" destId="{3CAEAB26-701F-4097-BEA5-1A5CECB30A1C}" srcOrd="2" destOrd="0" parTransId="{8DC4E14F-5575-40AE-BD8F-7D39ACB898D6}" sibTransId="{1F3B6327-6E8B-4028-8D68-C9C130BA6A25}"/>
    <dgm:cxn modelId="{858CEE52-7C61-4578-BE41-796C6B331F9D}" srcId="{1FC453BF-D113-4EE9-9438-F192343B482A}" destId="{4A637EBB-5572-41CF-B06E-85F33B835376}" srcOrd="2" destOrd="0" parTransId="{5835E3C8-80DF-4035-A1F6-09FB12595400}" sibTransId="{474D483B-A15B-402F-9F6C-B5D939E54C94}"/>
    <dgm:cxn modelId="{EC1E6C53-D130-4F67-8BEE-79CEE77264CF}" type="presOf" srcId="{36CD12F9-1BC4-4561-8F53-D6F2F6C3CF9C}" destId="{380CEAF6-EEBE-46A7-B6DE-EB6A3C340E7D}" srcOrd="0" destOrd="0" presId="urn:microsoft.com/office/officeart/2011/layout/TabList"/>
    <dgm:cxn modelId="{3DA77055-4C0B-43ED-904F-39DB322B1B93}" type="presOf" srcId="{CAD838DF-B506-4CBD-9888-A666E9CA1AB2}" destId="{6612297C-5295-413B-AFED-53BA3A7375B0}" srcOrd="0" destOrd="3" presId="urn:microsoft.com/office/officeart/2011/layout/TabList"/>
    <dgm:cxn modelId="{6A792776-2FA9-429F-A540-5BAF8805F942}" srcId="{1DA9B1DE-3E92-45D1-9938-8320C3175951}" destId="{CAD838DF-B506-4CBD-9888-A666E9CA1AB2}" srcOrd="4" destOrd="0" parTransId="{32AAE0D7-DB54-4F16-BC03-3162A6B877E7}" sibTransId="{6C0DFF01-D3A6-4EB3-8DC2-3C8D7B22EAE0}"/>
    <dgm:cxn modelId="{29740459-162D-4E0F-9417-2E8771E084F6}" srcId="{36CD12F9-1BC4-4561-8F53-D6F2F6C3CF9C}" destId="{0EA2220C-A30A-4053-948C-6CFD3DE8AE16}" srcOrd="4" destOrd="0" parTransId="{736243B8-F57C-4F35-8D3C-83D05F187E21}" sibTransId="{D76FD193-6DC3-423B-83E4-83D05C5A86ED}"/>
    <dgm:cxn modelId="{76C7E687-F9DA-44F3-9658-C6C9581582EC}" srcId="{1FC453BF-D113-4EE9-9438-F192343B482A}" destId="{1DA9B1DE-3E92-45D1-9938-8320C3175951}" srcOrd="0" destOrd="0" parTransId="{9652EA0A-7D33-4B02-A6BF-3E38FFBB14B8}" sibTransId="{AF567868-6178-4768-A8FC-586347868675}"/>
    <dgm:cxn modelId="{FD342D8E-2877-4AE1-A2FA-A6F955ACADD5}" srcId="{1FC453BF-D113-4EE9-9438-F192343B482A}" destId="{72CC69B0-1EBF-40B8-A97C-6828FBDFFCC0}" srcOrd="3" destOrd="0" parTransId="{7DB91C6F-DA9A-4055-BBBA-126DB5376CEC}" sibTransId="{E8C67853-79AB-4DB5-8EBE-CD112A16FB76}"/>
    <dgm:cxn modelId="{2907BA91-D14C-4D9F-84F4-D09B768F491C}" type="presOf" srcId="{6E4C88BA-3A59-46CC-AE6A-7999645F1379}" destId="{500B90CC-64B0-42E2-B0C4-419029C3F76B}" srcOrd="0" destOrd="2" presId="urn:microsoft.com/office/officeart/2011/layout/TabList"/>
    <dgm:cxn modelId="{35BC249C-B6C1-441C-BBF8-DA207E7B2C5D}" srcId="{36CD12F9-1BC4-4561-8F53-D6F2F6C3CF9C}" destId="{42D37DD3-D97E-4FC8-AB54-6FD10D39FCB7}" srcOrd="0" destOrd="0" parTransId="{808D72DB-0166-4D69-AB62-521CED96BEC6}" sibTransId="{15DF0E3A-3B25-4341-97CA-532C96312EF3}"/>
    <dgm:cxn modelId="{4490C79E-2888-4C49-B800-645EAACB9D35}" type="presOf" srcId="{1DA9B1DE-3E92-45D1-9938-8320C3175951}" destId="{593CD617-0BF2-410C-900B-8B82F833D5DB}" srcOrd="0" destOrd="0" presId="urn:microsoft.com/office/officeart/2011/layout/TabList"/>
    <dgm:cxn modelId="{B865F7A4-AFDD-4320-A9D8-B65EFD5B3BA3}" srcId="{36CD12F9-1BC4-4561-8F53-D6F2F6C3CF9C}" destId="{2405FD8D-83A1-47A4-ADD8-3120244E6AF4}" srcOrd="3" destOrd="0" parTransId="{49A7F094-C254-488D-BBB6-A9BA8A545B22}" sibTransId="{2E77A7E9-01BD-4020-B12A-8328FD0DF0C9}"/>
    <dgm:cxn modelId="{1E1D85B0-C8E9-468E-B8CC-8B7910C4DD0F}" srcId="{36CD12F9-1BC4-4561-8F53-D6F2F6C3CF9C}" destId="{2D942E09-40B0-4C01-AA66-B20CD518F6B2}" srcOrd="2" destOrd="0" parTransId="{EF69EB49-9F41-490B-BBB2-999B9546EE0B}" sibTransId="{584A5E07-FBA8-4916-9B3C-6EE5D0A621AF}"/>
    <dgm:cxn modelId="{D4C20FB2-E3C3-4740-9888-4EFE35BF84BA}" type="presOf" srcId="{42D37DD3-D97E-4FC8-AB54-6FD10D39FCB7}" destId="{75581053-7510-4BD9-9D88-140045BD5BB4}" srcOrd="0" destOrd="0" presId="urn:microsoft.com/office/officeart/2011/layout/TabList"/>
    <dgm:cxn modelId="{763F50B4-BD75-43CA-9060-60757796AA6A}" srcId="{4A637EBB-5572-41CF-B06E-85F33B835376}" destId="{B0E05A9B-2EBF-4DAC-99A4-89267762D1CB}" srcOrd="1" destOrd="0" parTransId="{28CEF131-860E-4E44-BBC0-AD0A91155774}" sibTransId="{4364DCDF-1192-4AA0-BC79-31A41A0AACA2}"/>
    <dgm:cxn modelId="{622D50C1-DA01-4F2A-B369-8B7938887203}" type="presOf" srcId="{2405FD8D-83A1-47A4-ADD8-3120244E6AF4}" destId="{8097F514-1A69-4484-9D34-48394E7DE2D3}" srcOrd="0" destOrd="2" presId="urn:microsoft.com/office/officeart/2011/layout/TabList"/>
    <dgm:cxn modelId="{561FB8C2-8E8F-46E5-87AF-626B0933747B}" type="presOf" srcId="{0EA2220C-A30A-4053-948C-6CFD3DE8AE16}" destId="{8097F514-1A69-4484-9D34-48394E7DE2D3}" srcOrd="0" destOrd="3" presId="urn:microsoft.com/office/officeart/2011/layout/TabList"/>
    <dgm:cxn modelId="{564274DA-AE54-46EC-9312-211A4CB0BDBA}" srcId="{72CC69B0-1EBF-40B8-A97C-6828FBDFFCC0}" destId="{6E4C88BA-3A59-46CC-AE6A-7999645F1379}" srcOrd="3" destOrd="0" parTransId="{FEB9156D-BCEA-422B-B57A-1958BD2BD92B}" sibTransId="{9BC4D269-6BA1-4947-8C26-CD4D8109FA44}"/>
    <dgm:cxn modelId="{4F227FDA-0F7F-4DBE-AD95-0510E2C5C0B8}" type="presOf" srcId="{2D942E09-40B0-4C01-AA66-B20CD518F6B2}" destId="{8097F514-1A69-4484-9D34-48394E7DE2D3}" srcOrd="0" destOrd="1" presId="urn:microsoft.com/office/officeart/2011/layout/TabList"/>
    <dgm:cxn modelId="{B2B297DA-50F9-4322-9864-29C9B3A1ED86}" type="presOf" srcId="{B0E05A9B-2EBF-4DAC-99A4-89267762D1CB}" destId="{B4689C22-D912-4BED-98E0-2261FE4457BB}" srcOrd="0" destOrd="0" presId="urn:microsoft.com/office/officeart/2011/layout/TabList"/>
    <dgm:cxn modelId="{4817F5E4-D3D7-4CC6-9D94-4C2529F520AB}" srcId="{1DA9B1DE-3E92-45D1-9938-8320C3175951}" destId="{584041D5-E26A-4A99-BD16-0EBA90E6AC46}" srcOrd="2" destOrd="0" parTransId="{632005E6-ADA3-42D2-9238-30A1B9115A13}" sibTransId="{F56B86F8-1766-4F96-95C5-57910611918B}"/>
    <dgm:cxn modelId="{C64CA9E7-F625-4806-AB98-C1CFE5715867}" type="presOf" srcId="{33D2FCEC-DD1F-4FAF-BB54-48963349CE9F}" destId="{500B90CC-64B0-42E2-B0C4-419029C3F76B}" srcOrd="0" destOrd="0" presId="urn:microsoft.com/office/officeart/2011/layout/TabList"/>
    <dgm:cxn modelId="{B1C39CEC-5DBD-49FA-80CF-FE50AE75C45E}" srcId="{4A637EBB-5572-41CF-B06E-85F33B835376}" destId="{38ED213D-959E-4E28-8417-CAF23009C53B}" srcOrd="3" destOrd="0" parTransId="{79D66BF4-F3DA-479F-8035-B432FAC014AB}" sibTransId="{6029861B-7958-41B9-88B5-312DFC254F63}"/>
    <dgm:cxn modelId="{7B38D0F1-1CB1-4FCA-BF3D-719419ADB55B}" type="presOf" srcId="{31912431-2A20-415C-8B64-D19AA941E673}" destId="{335ED487-814B-4EE4-97DF-89A407DD6BDC}" srcOrd="0" destOrd="0" presId="urn:microsoft.com/office/officeart/2011/layout/TabList"/>
    <dgm:cxn modelId="{320CEBF6-5874-48D6-AD1B-D4B35FBFBA41}" type="presOf" srcId="{54716967-FC29-4450-8924-3EFD3E3269AB}" destId="{6612297C-5295-413B-AFED-53BA3A7375B0}" srcOrd="0" destOrd="0" presId="urn:microsoft.com/office/officeart/2011/layout/TabList"/>
    <dgm:cxn modelId="{EFF706D6-8F25-406E-A4DB-3A257F7662D8}" type="presParOf" srcId="{3B37ABCD-CD46-45CA-A02A-627D76377B19}" destId="{BB6EF396-4C80-41C2-8201-6CA85B299529}" srcOrd="0" destOrd="0" presId="urn:microsoft.com/office/officeart/2011/layout/TabList"/>
    <dgm:cxn modelId="{975925AB-E09D-4A26-9236-838C27D312B7}" type="presParOf" srcId="{BB6EF396-4C80-41C2-8201-6CA85B299529}" destId="{022EFB74-5A34-4202-AB66-3D83F4864662}" srcOrd="0" destOrd="0" presId="urn:microsoft.com/office/officeart/2011/layout/TabList"/>
    <dgm:cxn modelId="{40884F82-A82F-4A27-9B82-28D2D33F422E}" type="presParOf" srcId="{BB6EF396-4C80-41C2-8201-6CA85B299529}" destId="{593CD617-0BF2-410C-900B-8B82F833D5DB}" srcOrd="1" destOrd="0" presId="urn:microsoft.com/office/officeart/2011/layout/TabList"/>
    <dgm:cxn modelId="{51451628-7361-4E06-A42A-570A028973CF}" type="presParOf" srcId="{BB6EF396-4C80-41C2-8201-6CA85B299529}" destId="{C11722A0-61DB-4EB6-B1DB-A31B210B0B69}" srcOrd="2" destOrd="0" presId="urn:microsoft.com/office/officeart/2011/layout/TabList"/>
    <dgm:cxn modelId="{1054B43A-BD1F-42CE-92CE-DDAEB5360DEB}" type="presParOf" srcId="{3B37ABCD-CD46-45CA-A02A-627D76377B19}" destId="{6612297C-5295-413B-AFED-53BA3A7375B0}" srcOrd="1" destOrd="0" presId="urn:microsoft.com/office/officeart/2011/layout/TabList"/>
    <dgm:cxn modelId="{69118802-C2D7-4C90-88EC-A89549AA2D9D}" type="presParOf" srcId="{3B37ABCD-CD46-45CA-A02A-627D76377B19}" destId="{AA253A79-E418-4697-84A1-289F1122ED56}" srcOrd="2" destOrd="0" presId="urn:microsoft.com/office/officeart/2011/layout/TabList"/>
    <dgm:cxn modelId="{E5CA35BA-9643-482E-B7B7-6D4A796DCBFE}" type="presParOf" srcId="{3B37ABCD-CD46-45CA-A02A-627D76377B19}" destId="{C4E4471F-6713-4E22-8BE4-997FA2A26D60}" srcOrd="3" destOrd="0" presId="urn:microsoft.com/office/officeart/2011/layout/TabList"/>
    <dgm:cxn modelId="{A7F93C6B-FD30-4ED7-A897-A924B0CD34D8}" type="presParOf" srcId="{C4E4471F-6713-4E22-8BE4-997FA2A26D60}" destId="{75581053-7510-4BD9-9D88-140045BD5BB4}" srcOrd="0" destOrd="0" presId="urn:microsoft.com/office/officeart/2011/layout/TabList"/>
    <dgm:cxn modelId="{EA5F8020-437C-4586-B911-5055EEC83D62}" type="presParOf" srcId="{C4E4471F-6713-4E22-8BE4-997FA2A26D60}" destId="{380CEAF6-EEBE-46A7-B6DE-EB6A3C340E7D}" srcOrd="1" destOrd="0" presId="urn:microsoft.com/office/officeart/2011/layout/TabList"/>
    <dgm:cxn modelId="{1FECCB0D-282E-4DC7-8CC5-D4FCCF40E7DE}" type="presParOf" srcId="{C4E4471F-6713-4E22-8BE4-997FA2A26D60}" destId="{4E22C1E0-E6E9-4545-AF80-C884E1DAD321}" srcOrd="2" destOrd="0" presId="urn:microsoft.com/office/officeart/2011/layout/TabList"/>
    <dgm:cxn modelId="{137BBACD-AF9B-49E6-AF1F-DB9FA46D1667}" type="presParOf" srcId="{3B37ABCD-CD46-45CA-A02A-627D76377B19}" destId="{8097F514-1A69-4484-9D34-48394E7DE2D3}" srcOrd="4" destOrd="0" presId="urn:microsoft.com/office/officeart/2011/layout/TabList"/>
    <dgm:cxn modelId="{F42D7717-289E-46C9-9766-C24CF60F9D4E}" type="presParOf" srcId="{3B37ABCD-CD46-45CA-A02A-627D76377B19}" destId="{84EB597C-A7F8-4AEF-9C97-6F16BA89E33D}" srcOrd="5" destOrd="0" presId="urn:microsoft.com/office/officeart/2011/layout/TabList"/>
    <dgm:cxn modelId="{15E7FE30-05A3-498F-8AD2-0BD5E58C1851}" type="presParOf" srcId="{3B37ABCD-CD46-45CA-A02A-627D76377B19}" destId="{9825C328-FF5E-4CF5-AEC9-0DFD25CAA4A3}" srcOrd="6" destOrd="0" presId="urn:microsoft.com/office/officeart/2011/layout/TabList"/>
    <dgm:cxn modelId="{C43F6788-3BEE-4FFF-9776-9760DD160C69}" type="presParOf" srcId="{9825C328-FF5E-4CF5-AEC9-0DFD25CAA4A3}" destId="{40ED8081-7B71-462A-8B50-670FE394A114}" srcOrd="0" destOrd="0" presId="urn:microsoft.com/office/officeart/2011/layout/TabList"/>
    <dgm:cxn modelId="{BD270E9D-2DC5-4D42-9856-F6AEC4E74D19}" type="presParOf" srcId="{9825C328-FF5E-4CF5-AEC9-0DFD25CAA4A3}" destId="{9F37EF11-A64B-48BA-A1B4-532AAA53314D}" srcOrd="1" destOrd="0" presId="urn:microsoft.com/office/officeart/2011/layout/TabList"/>
    <dgm:cxn modelId="{D0B38C8D-DB95-4812-A108-80A6F34A097F}" type="presParOf" srcId="{9825C328-FF5E-4CF5-AEC9-0DFD25CAA4A3}" destId="{890DA289-A5CA-4CE2-904B-13D4B8CB4836}" srcOrd="2" destOrd="0" presId="urn:microsoft.com/office/officeart/2011/layout/TabList"/>
    <dgm:cxn modelId="{D17F329C-D2BE-494E-8B82-F2A648FE83AE}" type="presParOf" srcId="{3B37ABCD-CD46-45CA-A02A-627D76377B19}" destId="{B4689C22-D912-4BED-98E0-2261FE4457BB}" srcOrd="7" destOrd="0" presId="urn:microsoft.com/office/officeart/2011/layout/TabList"/>
    <dgm:cxn modelId="{D163E27C-EB01-4241-8A52-44B5EE1EA8B9}" type="presParOf" srcId="{3B37ABCD-CD46-45CA-A02A-627D76377B19}" destId="{752BF534-31BF-44ED-AF39-824CECFC3484}" srcOrd="8" destOrd="0" presId="urn:microsoft.com/office/officeart/2011/layout/TabList"/>
    <dgm:cxn modelId="{0B797811-FC2A-4DB1-8034-47206C040EFF}" type="presParOf" srcId="{3B37ABCD-CD46-45CA-A02A-627D76377B19}" destId="{0DA576F7-A564-4AEF-B095-346DD46D57D5}" srcOrd="9" destOrd="0" presId="urn:microsoft.com/office/officeart/2011/layout/TabList"/>
    <dgm:cxn modelId="{5CB31344-8B35-436A-B85A-CCD34FE80537}" type="presParOf" srcId="{0DA576F7-A564-4AEF-B095-346DD46D57D5}" destId="{335ED487-814B-4EE4-97DF-89A407DD6BDC}" srcOrd="0" destOrd="0" presId="urn:microsoft.com/office/officeart/2011/layout/TabList"/>
    <dgm:cxn modelId="{305ED555-69FF-4C32-8A31-7238839F4320}" type="presParOf" srcId="{0DA576F7-A564-4AEF-B095-346DD46D57D5}" destId="{B6C1479B-4603-4293-B998-F2A75F20C320}" srcOrd="1" destOrd="0" presId="urn:microsoft.com/office/officeart/2011/layout/TabList"/>
    <dgm:cxn modelId="{FF7027D2-356E-4E95-AFF2-AE444A86E711}" type="presParOf" srcId="{0DA576F7-A564-4AEF-B095-346DD46D57D5}" destId="{F9D97EA2-E4E1-4162-9758-F3E3A03675E1}" srcOrd="2" destOrd="0" presId="urn:microsoft.com/office/officeart/2011/layout/TabList"/>
    <dgm:cxn modelId="{A0898CF2-2347-441C-ACF2-739C3AA71FB5}" type="presParOf" srcId="{3B37ABCD-CD46-45CA-A02A-627D76377B19}" destId="{500B90CC-64B0-42E2-B0C4-419029C3F76B}" srcOrd="10"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C453BF-D113-4EE9-9438-F192343B482A}" type="doc">
      <dgm:prSet loTypeId="urn:microsoft.com/office/officeart/2011/layout/TabList" loCatId="list" qsTypeId="urn:microsoft.com/office/officeart/2005/8/quickstyle/simple1" qsCatId="simple" csTypeId="urn:microsoft.com/office/officeart/2005/8/colors/accent3_2" csCatId="accent3" phldr="1"/>
      <dgm:spPr/>
      <dgm:t>
        <a:bodyPr/>
        <a:lstStyle/>
        <a:p>
          <a:endParaRPr lang="en-US"/>
        </a:p>
      </dgm:t>
    </dgm:pt>
    <dgm:pt modelId="{1DA9B1DE-3E92-45D1-9938-8320C3175951}">
      <dgm:prSet phldrT="[Text]"/>
      <dgm:spPr/>
      <dgm:t>
        <a:bodyPr/>
        <a:lstStyle/>
        <a:p>
          <a:r>
            <a:rPr lang="en-US" dirty="0"/>
            <a:t>Q1’24</a:t>
          </a:r>
        </a:p>
      </dgm:t>
    </dgm:pt>
    <dgm:pt modelId="{9652EA0A-7D33-4B02-A6BF-3E38FFBB14B8}" type="parTrans" cxnId="{76C7E687-F9DA-44F3-9658-C6C9581582EC}">
      <dgm:prSet/>
      <dgm:spPr/>
      <dgm:t>
        <a:bodyPr/>
        <a:lstStyle/>
        <a:p>
          <a:endParaRPr lang="en-US"/>
        </a:p>
      </dgm:t>
    </dgm:pt>
    <dgm:pt modelId="{AF567868-6178-4768-A8FC-586347868675}" type="sibTrans" cxnId="{76C7E687-F9DA-44F3-9658-C6C9581582EC}">
      <dgm:prSet/>
      <dgm:spPr/>
      <dgm:t>
        <a:bodyPr/>
        <a:lstStyle/>
        <a:p>
          <a:endParaRPr lang="en-US"/>
        </a:p>
      </dgm:t>
    </dgm:pt>
    <dgm:pt modelId="{AF943D8E-0713-4611-B69E-65FDC1AE9421}">
      <dgm:prSet phldrT="[Text]"/>
      <dgm:spPr/>
      <dgm:t>
        <a:bodyPr/>
        <a:lstStyle/>
        <a:p>
          <a:r>
            <a:rPr lang="en-US" dirty="0"/>
            <a:t> </a:t>
          </a:r>
        </a:p>
      </dgm:t>
    </dgm:pt>
    <dgm:pt modelId="{C5FD3396-605C-4AFA-A4C0-6E03738A5EAD}" type="parTrans" cxnId="{47C20925-4CE8-4F60-9378-A88779A77A52}">
      <dgm:prSet/>
      <dgm:spPr/>
      <dgm:t>
        <a:bodyPr/>
        <a:lstStyle/>
        <a:p>
          <a:endParaRPr lang="en-US"/>
        </a:p>
      </dgm:t>
    </dgm:pt>
    <dgm:pt modelId="{B97204AE-FD86-4AD2-9FCB-22E107F1F567}" type="sibTrans" cxnId="{47C20925-4CE8-4F60-9378-A88779A77A52}">
      <dgm:prSet/>
      <dgm:spPr/>
      <dgm:t>
        <a:bodyPr/>
        <a:lstStyle/>
        <a:p>
          <a:endParaRPr lang="en-US"/>
        </a:p>
      </dgm:t>
    </dgm:pt>
    <dgm:pt modelId="{36CD12F9-1BC4-4561-8F53-D6F2F6C3CF9C}">
      <dgm:prSet phldrT="[Text]"/>
      <dgm:spPr/>
      <dgm:t>
        <a:bodyPr/>
        <a:lstStyle/>
        <a:p>
          <a:r>
            <a:rPr lang="en-US" dirty="0"/>
            <a:t>Q2’24</a:t>
          </a:r>
        </a:p>
      </dgm:t>
    </dgm:pt>
    <dgm:pt modelId="{A65A18AA-042D-4751-A7C0-9C94716E5DDA}" type="parTrans" cxnId="{F928384C-E620-4319-ADC3-669CFF16C44A}">
      <dgm:prSet/>
      <dgm:spPr/>
      <dgm:t>
        <a:bodyPr/>
        <a:lstStyle/>
        <a:p>
          <a:endParaRPr lang="en-US"/>
        </a:p>
      </dgm:t>
    </dgm:pt>
    <dgm:pt modelId="{E2DE920D-D838-4DB2-9236-F197D94FF010}" type="sibTrans" cxnId="{F928384C-E620-4319-ADC3-669CFF16C44A}">
      <dgm:prSet/>
      <dgm:spPr/>
      <dgm:t>
        <a:bodyPr/>
        <a:lstStyle/>
        <a:p>
          <a:endParaRPr lang="en-US"/>
        </a:p>
      </dgm:t>
    </dgm:pt>
    <dgm:pt modelId="{42D37DD3-D97E-4FC8-AB54-6FD10D39FCB7}">
      <dgm:prSet phldrT="[Text]"/>
      <dgm:spPr/>
      <dgm:t>
        <a:bodyPr/>
        <a:lstStyle/>
        <a:p>
          <a:r>
            <a:rPr lang="en-US" dirty="0"/>
            <a:t> </a:t>
          </a:r>
        </a:p>
      </dgm:t>
    </dgm:pt>
    <dgm:pt modelId="{808D72DB-0166-4D69-AB62-521CED96BEC6}" type="parTrans" cxnId="{35BC249C-B6C1-441C-BBF8-DA207E7B2C5D}">
      <dgm:prSet/>
      <dgm:spPr/>
      <dgm:t>
        <a:bodyPr/>
        <a:lstStyle/>
        <a:p>
          <a:endParaRPr lang="en-US"/>
        </a:p>
      </dgm:t>
    </dgm:pt>
    <dgm:pt modelId="{15DF0E3A-3B25-4341-97CA-532C96312EF3}" type="sibTrans" cxnId="{35BC249C-B6C1-441C-BBF8-DA207E7B2C5D}">
      <dgm:prSet/>
      <dgm:spPr/>
      <dgm:t>
        <a:bodyPr/>
        <a:lstStyle/>
        <a:p>
          <a:endParaRPr lang="en-US"/>
        </a:p>
      </dgm:t>
    </dgm:pt>
    <dgm:pt modelId="{70A72406-ADDC-4B5F-8CEE-BEBAB35395D3}">
      <dgm:prSet phldrT="[Text]"/>
      <dgm:spPr/>
      <dgm:t>
        <a:bodyPr/>
        <a:lstStyle/>
        <a:p>
          <a:r>
            <a:rPr lang="en-US" dirty="0"/>
            <a:t>Deploy remote audit strategy (or Q3’24)</a:t>
          </a:r>
        </a:p>
      </dgm:t>
    </dgm:pt>
    <dgm:pt modelId="{3F134DD6-37F3-44A0-9076-3FFD758B19B9}" type="parTrans" cxnId="{EA514A02-659A-4DF1-967F-4F6CFEF8AE31}">
      <dgm:prSet/>
      <dgm:spPr/>
      <dgm:t>
        <a:bodyPr/>
        <a:lstStyle/>
        <a:p>
          <a:endParaRPr lang="en-US"/>
        </a:p>
      </dgm:t>
    </dgm:pt>
    <dgm:pt modelId="{B17B8AA3-21DE-4118-844F-6B00C7E022AF}" type="sibTrans" cxnId="{EA514A02-659A-4DF1-967F-4F6CFEF8AE31}">
      <dgm:prSet/>
      <dgm:spPr/>
      <dgm:t>
        <a:bodyPr/>
        <a:lstStyle/>
        <a:p>
          <a:endParaRPr lang="en-US"/>
        </a:p>
      </dgm:t>
    </dgm:pt>
    <dgm:pt modelId="{584041D5-E26A-4A99-BD16-0EBA90E6AC46}">
      <dgm:prSet phldrT="[Text]"/>
      <dgm:spPr/>
      <dgm:t>
        <a:bodyPr/>
        <a:lstStyle/>
        <a:p>
          <a:r>
            <a:rPr lang="en-US" dirty="0"/>
            <a:t>IRA programs full launch</a:t>
          </a:r>
        </a:p>
      </dgm:t>
    </dgm:pt>
    <dgm:pt modelId="{632005E6-ADA3-42D2-9238-30A1B9115A13}" type="parTrans" cxnId="{4817F5E4-D3D7-4CC6-9D94-4C2529F520AB}">
      <dgm:prSet/>
      <dgm:spPr/>
      <dgm:t>
        <a:bodyPr/>
        <a:lstStyle/>
        <a:p>
          <a:endParaRPr lang="en-US"/>
        </a:p>
      </dgm:t>
    </dgm:pt>
    <dgm:pt modelId="{F56B86F8-1766-4F96-95C5-57910611918B}" type="sibTrans" cxnId="{4817F5E4-D3D7-4CC6-9D94-4C2529F520AB}">
      <dgm:prSet/>
      <dgm:spPr/>
      <dgm:t>
        <a:bodyPr/>
        <a:lstStyle/>
        <a:p>
          <a:endParaRPr lang="en-US"/>
        </a:p>
      </dgm:t>
    </dgm:pt>
    <dgm:pt modelId="{2D65AC0F-5978-4BDE-A202-A3F60737967C}">
      <dgm:prSet phldrT="[Text]"/>
      <dgm:spPr/>
      <dgm:t>
        <a:bodyPr/>
        <a:lstStyle/>
        <a:p>
          <a:endParaRPr lang="en-US" dirty="0"/>
        </a:p>
      </dgm:t>
    </dgm:pt>
    <dgm:pt modelId="{25B7FC73-92C6-463C-AADD-1C33801ACCC9}" type="parTrans" cxnId="{0D308F0B-F57C-4CA5-8D07-79F0B8066EFC}">
      <dgm:prSet/>
      <dgm:spPr/>
      <dgm:t>
        <a:bodyPr/>
        <a:lstStyle/>
        <a:p>
          <a:endParaRPr lang="en-US"/>
        </a:p>
      </dgm:t>
    </dgm:pt>
    <dgm:pt modelId="{441A068E-C007-4CF8-BE42-B9C2C722002F}" type="sibTrans" cxnId="{0D308F0B-F57C-4CA5-8D07-79F0B8066EFC}">
      <dgm:prSet/>
      <dgm:spPr/>
      <dgm:t>
        <a:bodyPr/>
        <a:lstStyle/>
        <a:p>
          <a:endParaRPr lang="en-US"/>
        </a:p>
      </dgm:t>
    </dgm:pt>
    <dgm:pt modelId="{FC30A10F-EE01-40B3-8529-5F81BB3D7202}">
      <dgm:prSet phldrT="[Text]"/>
      <dgm:spPr/>
      <dgm:t>
        <a:bodyPr/>
        <a:lstStyle/>
        <a:p>
          <a:r>
            <a:rPr lang="en-US" dirty="0"/>
            <a:t>Deploy market engagement platform</a:t>
          </a:r>
        </a:p>
      </dgm:t>
    </dgm:pt>
    <dgm:pt modelId="{ABD4D546-F60C-4CD4-BB06-94EADC7C9C3A}" type="parTrans" cxnId="{570300C2-F21F-462F-8F1F-7BA80A438C19}">
      <dgm:prSet/>
      <dgm:spPr/>
      <dgm:t>
        <a:bodyPr/>
        <a:lstStyle/>
        <a:p>
          <a:endParaRPr lang="en-US"/>
        </a:p>
      </dgm:t>
    </dgm:pt>
    <dgm:pt modelId="{BE6D5EFE-FDB0-4871-9E08-F69329FA06A8}" type="sibTrans" cxnId="{570300C2-F21F-462F-8F1F-7BA80A438C19}">
      <dgm:prSet/>
      <dgm:spPr/>
      <dgm:t>
        <a:bodyPr/>
        <a:lstStyle/>
        <a:p>
          <a:endParaRPr lang="en-US"/>
        </a:p>
      </dgm:t>
    </dgm:pt>
    <dgm:pt modelId="{31912431-2A20-415C-8B64-D19AA941E673}">
      <dgm:prSet phldrT="[Text]"/>
      <dgm:spPr/>
      <dgm:t>
        <a:bodyPr/>
        <a:lstStyle/>
        <a:p>
          <a:endParaRPr lang="en-US" dirty="0"/>
        </a:p>
      </dgm:t>
    </dgm:pt>
    <dgm:pt modelId="{5F6FCCFB-FD7B-4A2E-AFE0-475861DC3B86}" type="sibTrans" cxnId="{FAEFA849-8968-4ACB-B64C-AFD1666B1ABE}">
      <dgm:prSet/>
      <dgm:spPr/>
      <dgm:t>
        <a:bodyPr/>
        <a:lstStyle/>
        <a:p>
          <a:endParaRPr lang="en-US"/>
        </a:p>
      </dgm:t>
    </dgm:pt>
    <dgm:pt modelId="{66C7CE91-4518-47FE-8D45-867561935458}" type="parTrans" cxnId="{FAEFA849-8968-4ACB-B64C-AFD1666B1ABE}">
      <dgm:prSet/>
      <dgm:spPr/>
      <dgm:t>
        <a:bodyPr/>
        <a:lstStyle/>
        <a:p>
          <a:endParaRPr lang="en-US"/>
        </a:p>
      </dgm:t>
    </dgm:pt>
    <dgm:pt modelId="{33D2FCEC-DD1F-4FAF-BB54-48963349CE9F}">
      <dgm:prSet phldrT="[Text]"/>
      <dgm:spPr/>
      <dgm:t>
        <a:bodyPr/>
        <a:lstStyle/>
        <a:p>
          <a:endParaRPr lang="en-US" dirty="0"/>
        </a:p>
      </dgm:t>
    </dgm:pt>
    <dgm:pt modelId="{401E92DD-4271-4B4C-BDA9-5F899BB46C12}" type="sibTrans" cxnId="{75C0FD44-A385-4B45-B441-8BF38771B777}">
      <dgm:prSet/>
      <dgm:spPr/>
      <dgm:t>
        <a:bodyPr/>
        <a:lstStyle/>
        <a:p>
          <a:endParaRPr lang="en-US"/>
        </a:p>
      </dgm:t>
    </dgm:pt>
    <dgm:pt modelId="{D12A77F2-471D-4310-870E-10B0A8431DAA}" type="parTrans" cxnId="{75C0FD44-A385-4B45-B441-8BF38771B777}">
      <dgm:prSet/>
      <dgm:spPr/>
      <dgm:t>
        <a:bodyPr/>
        <a:lstStyle/>
        <a:p>
          <a:endParaRPr lang="en-US"/>
        </a:p>
      </dgm:t>
    </dgm:pt>
    <dgm:pt modelId="{4A637EBB-5572-41CF-B06E-85F33B835376}">
      <dgm:prSet phldrT="[Text]"/>
      <dgm:spPr/>
      <dgm:t>
        <a:bodyPr/>
        <a:lstStyle/>
        <a:p>
          <a:r>
            <a:rPr lang="en-US" dirty="0"/>
            <a:t>Q3’24</a:t>
          </a:r>
        </a:p>
      </dgm:t>
    </dgm:pt>
    <dgm:pt modelId="{474D483B-A15B-402F-9F6C-B5D939E54C94}" type="sibTrans" cxnId="{858CEE52-7C61-4578-BE41-796C6B331F9D}">
      <dgm:prSet/>
      <dgm:spPr/>
      <dgm:t>
        <a:bodyPr/>
        <a:lstStyle/>
        <a:p>
          <a:endParaRPr lang="en-US"/>
        </a:p>
      </dgm:t>
    </dgm:pt>
    <dgm:pt modelId="{5835E3C8-80DF-4035-A1F6-09FB12595400}" type="parTrans" cxnId="{858CEE52-7C61-4578-BE41-796C6B331F9D}">
      <dgm:prSet/>
      <dgm:spPr/>
      <dgm:t>
        <a:bodyPr/>
        <a:lstStyle/>
        <a:p>
          <a:endParaRPr lang="en-US"/>
        </a:p>
      </dgm:t>
    </dgm:pt>
    <dgm:pt modelId="{41CE360C-2B2B-4CA5-B0FB-BC8EA6965DC5}">
      <dgm:prSet phldrT="[Text]"/>
      <dgm:spPr/>
      <dgm:t>
        <a:bodyPr/>
        <a:lstStyle/>
        <a:p>
          <a:r>
            <a:rPr lang="en-US" dirty="0"/>
            <a:t> </a:t>
          </a:r>
        </a:p>
      </dgm:t>
    </dgm:pt>
    <dgm:pt modelId="{8BEA7930-BC2E-40F7-9AF5-A4178CDA083A}" type="sibTrans" cxnId="{3AE0E222-C8FB-40A7-ABBD-24DF95FE4E9B}">
      <dgm:prSet/>
      <dgm:spPr/>
      <dgm:t>
        <a:bodyPr/>
        <a:lstStyle/>
        <a:p>
          <a:endParaRPr lang="en-US"/>
        </a:p>
      </dgm:t>
    </dgm:pt>
    <dgm:pt modelId="{E8D788D7-5008-45DD-AEAB-DF97AF29011E}" type="parTrans" cxnId="{3AE0E222-C8FB-40A7-ABBD-24DF95FE4E9B}">
      <dgm:prSet/>
      <dgm:spPr/>
      <dgm:t>
        <a:bodyPr/>
        <a:lstStyle/>
        <a:p>
          <a:endParaRPr lang="en-US"/>
        </a:p>
      </dgm:t>
    </dgm:pt>
    <dgm:pt modelId="{B0E05A9B-2EBF-4DAC-99A4-89267762D1CB}">
      <dgm:prSet phldrT="[Text]"/>
      <dgm:spPr/>
      <dgm:t>
        <a:bodyPr/>
        <a:lstStyle/>
        <a:p>
          <a:endParaRPr lang="en-US" dirty="0"/>
        </a:p>
      </dgm:t>
    </dgm:pt>
    <dgm:pt modelId="{4364DCDF-1192-4AA0-BC79-31A41A0AACA2}" type="sibTrans" cxnId="{763F50B4-BD75-43CA-9060-60757796AA6A}">
      <dgm:prSet/>
      <dgm:spPr/>
      <dgm:t>
        <a:bodyPr/>
        <a:lstStyle/>
        <a:p>
          <a:endParaRPr lang="en-US"/>
        </a:p>
      </dgm:t>
    </dgm:pt>
    <dgm:pt modelId="{28CEF131-860E-4E44-BBC0-AD0A91155774}" type="parTrans" cxnId="{763F50B4-BD75-43CA-9060-60757796AA6A}">
      <dgm:prSet/>
      <dgm:spPr/>
      <dgm:t>
        <a:bodyPr/>
        <a:lstStyle/>
        <a:p>
          <a:endParaRPr lang="en-US"/>
        </a:p>
      </dgm:t>
    </dgm:pt>
    <dgm:pt modelId="{72CC69B0-1EBF-40B8-A97C-6828FBDFFCC0}">
      <dgm:prSet phldrT="[Text]"/>
      <dgm:spPr/>
      <dgm:t>
        <a:bodyPr/>
        <a:lstStyle/>
        <a:p>
          <a:r>
            <a:rPr lang="en-US" dirty="0"/>
            <a:t>Q4’24</a:t>
          </a:r>
        </a:p>
      </dgm:t>
    </dgm:pt>
    <dgm:pt modelId="{E8C67853-79AB-4DB5-8EBE-CD112A16FB76}" type="sibTrans" cxnId="{FD342D8E-2877-4AE1-A2FA-A6F955ACADD5}">
      <dgm:prSet/>
      <dgm:spPr/>
      <dgm:t>
        <a:bodyPr/>
        <a:lstStyle/>
        <a:p>
          <a:endParaRPr lang="en-US"/>
        </a:p>
      </dgm:t>
    </dgm:pt>
    <dgm:pt modelId="{7DB91C6F-DA9A-4055-BBBA-126DB5376CEC}" type="parTrans" cxnId="{FD342D8E-2877-4AE1-A2FA-A6F955ACADD5}">
      <dgm:prSet/>
      <dgm:spPr/>
      <dgm:t>
        <a:bodyPr/>
        <a:lstStyle/>
        <a:p>
          <a:endParaRPr lang="en-US"/>
        </a:p>
      </dgm:t>
    </dgm:pt>
    <dgm:pt modelId="{3B37ABCD-CD46-45CA-A02A-627D76377B19}" type="pres">
      <dgm:prSet presAssocID="{1FC453BF-D113-4EE9-9438-F192343B482A}" presName="Name0" presStyleCnt="0">
        <dgm:presLayoutVars>
          <dgm:chMax/>
          <dgm:chPref val="3"/>
          <dgm:dir/>
          <dgm:animOne val="branch"/>
          <dgm:animLvl val="lvl"/>
        </dgm:presLayoutVars>
      </dgm:prSet>
      <dgm:spPr/>
    </dgm:pt>
    <dgm:pt modelId="{BB6EF396-4C80-41C2-8201-6CA85B299529}" type="pres">
      <dgm:prSet presAssocID="{1DA9B1DE-3E92-45D1-9938-8320C3175951}" presName="composite" presStyleCnt="0"/>
      <dgm:spPr/>
    </dgm:pt>
    <dgm:pt modelId="{022EFB74-5A34-4202-AB66-3D83F4864662}" type="pres">
      <dgm:prSet presAssocID="{1DA9B1DE-3E92-45D1-9938-8320C3175951}" presName="FirstChild" presStyleLbl="revTx" presStyleIdx="0" presStyleCnt="8">
        <dgm:presLayoutVars>
          <dgm:chMax val="0"/>
          <dgm:chPref val="0"/>
          <dgm:bulletEnabled val="1"/>
        </dgm:presLayoutVars>
      </dgm:prSet>
      <dgm:spPr/>
    </dgm:pt>
    <dgm:pt modelId="{593CD617-0BF2-410C-900B-8B82F833D5DB}" type="pres">
      <dgm:prSet presAssocID="{1DA9B1DE-3E92-45D1-9938-8320C3175951}" presName="Parent" presStyleLbl="alignNode1" presStyleIdx="0" presStyleCnt="4">
        <dgm:presLayoutVars>
          <dgm:chMax val="3"/>
          <dgm:chPref val="3"/>
          <dgm:bulletEnabled val="1"/>
        </dgm:presLayoutVars>
      </dgm:prSet>
      <dgm:spPr/>
    </dgm:pt>
    <dgm:pt modelId="{C11722A0-61DB-4EB6-B1DB-A31B210B0B69}" type="pres">
      <dgm:prSet presAssocID="{1DA9B1DE-3E92-45D1-9938-8320C3175951}" presName="Accent" presStyleLbl="parChTrans1D1" presStyleIdx="0" presStyleCnt="4"/>
      <dgm:spPr/>
    </dgm:pt>
    <dgm:pt modelId="{6612297C-5295-413B-AFED-53BA3A7375B0}" type="pres">
      <dgm:prSet presAssocID="{1DA9B1DE-3E92-45D1-9938-8320C3175951}" presName="Child" presStyleLbl="revTx" presStyleIdx="1" presStyleCnt="8">
        <dgm:presLayoutVars>
          <dgm:chMax val="0"/>
          <dgm:chPref val="0"/>
          <dgm:bulletEnabled val="1"/>
        </dgm:presLayoutVars>
      </dgm:prSet>
      <dgm:spPr/>
    </dgm:pt>
    <dgm:pt modelId="{AA253A79-E418-4697-84A1-289F1122ED56}" type="pres">
      <dgm:prSet presAssocID="{AF567868-6178-4768-A8FC-586347868675}" presName="sibTrans" presStyleCnt="0"/>
      <dgm:spPr/>
    </dgm:pt>
    <dgm:pt modelId="{C4E4471F-6713-4E22-8BE4-997FA2A26D60}" type="pres">
      <dgm:prSet presAssocID="{36CD12F9-1BC4-4561-8F53-D6F2F6C3CF9C}" presName="composite" presStyleCnt="0"/>
      <dgm:spPr/>
    </dgm:pt>
    <dgm:pt modelId="{75581053-7510-4BD9-9D88-140045BD5BB4}" type="pres">
      <dgm:prSet presAssocID="{36CD12F9-1BC4-4561-8F53-D6F2F6C3CF9C}" presName="FirstChild" presStyleLbl="revTx" presStyleIdx="2" presStyleCnt="8">
        <dgm:presLayoutVars>
          <dgm:chMax val="0"/>
          <dgm:chPref val="0"/>
          <dgm:bulletEnabled val="1"/>
        </dgm:presLayoutVars>
      </dgm:prSet>
      <dgm:spPr/>
    </dgm:pt>
    <dgm:pt modelId="{380CEAF6-EEBE-46A7-B6DE-EB6A3C340E7D}" type="pres">
      <dgm:prSet presAssocID="{36CD12F9-1BC4-4561-8F53-D6F2F6C3CF9C}" presName="Parent" presStyleLbl="alignNode1" presStyleIdx="1" presStyleCnt="4">
        <dgm:presLayoutVars>
          <dgm:chMax val="3"/>
          <dgm:chPref val="3"/>
          <dgm:bulletEnabled val="1"/>
        </dgm:presLayoutVars>
      </dgm:prSet>
      <dgm:spPr/>
    </dgm:pt>
    <dgm:pt modelId="{4E22C1E0-E6E9-4545-AF80-C884E1DAD321}" type="pres">
      <dgm:prSet presAssocID="{36CD12F9-1BC4-4561-8F53-D6F2F6C3CF9C}" presName="Accent" presStyleLbl="parChTrans1D1" presStyleIdx="1" presStyleCnt="4"/>
      <dgm:spPr/>
    </dgm:pt>
    <dgm:pt modelId="{8097F514-1A69-4484-9D34-48394E7DE2D3}" type="pres">
      <dgm:prSet presAssocID="{36CD12F9-1BC4-4561-8F53-D6F2F6C3CF9C}" presName="Child" presStyleLbl="revTx" presStyleIdx="3" presStyleCnt="8">
        <dgm:presLayoutVars>
          <dgm:chMax val="0"/>
          <dgm:chPref val="0"/>
          <dgm:bulletEnabled val="1"/>
        </dgm:presLayoutVars>
      </dgm:prSet>
      <dgm:spPr/>
    </dgm:pt>
    <dgm:pt modelId="{84EB597C-A7F8-4AEF-9C97-6F16BA89E33D}" type="pres">
      <dgm:prSet presAssocID="{E2DE920D-D838-4DB2-9236-F197D94FF010}" presName="sibTrans" presStyleCnt="0"/>
      <dgm:spPr/>
    </dgm:pt>
    <dgm:pt modelId="{9825C328-FF5E-4CF5-AEC9-0DFD25CAA4A3}" type="pres">
      <dgm:prSet presAssocID="{4A637EBB-5572-41CF-B06E-85F33B835376}" presName="composite" presStyleCnt="0"/>
      <dgm:spPr/>
    </dgm:pt>
    <dgm:pt modelId="{40ED8081-7B71-462A-8B50-670FE394A114}" type="pres">
      <dgm:prSet presAssocID="{4A637EBB-5572-41CF-B06E-85F33B835376}" presName="FirstChild" presStyleLbl="revTx" presStyleIdx="4" presStyleCnt="8">
        <dgm:presLayoutVars>
          <dgm:chMax val="0"/>
          <dgm:chPref val="0"/>
          <dgm:bulletEnabled val="1"/>
        </dgm:presLayoutVars>
      </dgm:prSet>
      <dgm:spPr/>
    </dgm:pt>
    <dgm:pt modelId="{9F37EF11-A64B-48BA-A1B4-532AAA53314D}" type="pres">
      <dgm:prSet presAssocID="{4A637EBB-5572-41CF-B06E-85F33B835376}" presName="Parent" presStyleLbl="alignNode1" presStyleIdx="2" presStyleCnt="4">
        <dgm:presLayoutVars>
          <dgm:chMax val="3"/>
          <dgm:chPref val="3"/>
          <dgm:bulletEnabled val="1"/>
        </dgm:presLayoutVars>
      </dgm:prSet>
      <dgm:spPr/>
    </dgm:pt>
    <dgm:pt modelId="{890DA289-A5CA-4CE2-904B-13D4B8CB4836}" type="pres">
      <dgm:prSet presAssocID="{4A637EBB-5572-41CF-B06E-85F33B835376}" presName="Accent" presStyleLbl="parChTrans1D1" presStyleIdx="2" presStyleCnt="4"/>
      <dgm:spPr/>
    </dgm:pt>
    <dgm:pt modelId="{B4689C22-D912-4BED-98E0-2261FE4457BB}" type="pres">
      <dgm:prSet presAssocID="{4A637EBB-5572-41CF-B06E-85F33B835376}" presName="Child" presStyleLbl="revTx" presStyleIdx="5" presStyleCnt="8">
        <dgm:presLayoutVars>
          <dgm:chMax val="0"/>
          <dgm:chPref val="0"/>
          <dgm:bulletEnabled val="1"/>
        </dgm:presLayoutVars>
      </dgm:prSet>
      <dgm:spPr/>
    </dgm:pt>
    <dgm:pt modelId="{752BF534-31BF-44ED-AF39-824CECFC3484}" type="pres">
      <dgm:prSet presAssocID="{474D483B-A15B-402F-9F6C-B5D939E54C94}" presName="sibTrans" presStyleCnt="0"/>
      <dgm:spPr/>
    </dgm:pt>
    <dgm:pt modelId="{0DA576F7-A564-4AEF-B095-346DD46D57D5}" type="pres">
      <dgm:prSet presAssocID="{72CC69B0-1EBF-40B8-A97C-6828FBDFFCC0}" presName="composite" presStyleCnt="0"/>
      <dgm:spPr/>
    </dgm:pt>
    <dgm:pt modelId="{335ED487-814B-4EE4-97DF-89A407DD6BDC}" type="pres">
      <dgm:prSet presAssocID="{72CC69B0-1EBF-40B8-A97C-6828FBDFFCC0}" presName="FirstChild" presStyleLbl="revTx" presStyleIdx="6" presStyleCnt="8">
        <dgm:presLayoutVars>
          <dgm:chMax val="0"/>
          <dgm:chPref val="0"/>
          <dgm:bulletEnabled val="1"/>
        </dgm:presLayoutVars>
      </dgm:prSet>
      <dgm:spPr/>
    </dgm:pt>
    <dgm:pt modelId="{B6C1479B-4603-4293-B998-F2A75F20C320}" type="pres">
      <dgm:prSet presAssocID="{72CC69B0-1EBF-40B8-A97C-6828FBDFFCC0}" presName="Parent" presStyleLbl="alignNode1" presStyleIdx="3" presStyleCnt="4">
        <dgm:presLayoutVars>
          <dgm:chMax val="3"/>
          <dgm:chPref val="3"/>
          <dgm:bulletEnabled val="1"/>
        </dgm:presLayoutVars>
      </dgm:prSet>
      <dgm:spPr/>
    </dgm:pt>
    <dgm:pt modelId="{F9D97EA2-E4E1-4162-9758-F3E3A03675E1}" type="pres">
      <dgm:prSet presAssocID="{72CC69B0-1EBF-40B8-A97C-6828FBDFFCC0}" presName="Accent" presStyleLbl="parChTrans1D1" presStyleIdx="3" presStyleCnt="4"/>
      <dgm:spPr/>
    </dgm:pt>
    <dgm:pt modelId="{500B90CC-64B0-42E2-B0C4-419029C3F76B}" type="pres">
      <dgm:prSet presAssocID="{72CC69B0-1EBF-40B8-A97C-6828FBDFFCC0}" presName="Child" presStyleLbl="revTx" presStyleIdx="7" presStyleCnt="8">
        <dgm:presLayoutVars>
          <dgm:chMax val="0"/>
          <dgm:chPref val="0"/>
          <dgm:bulletEnabled val="1"/>
        </dgm:presLayoutVars>
      </dgm:prSet>
      <dgm:spPr/>
    </dgm:pt>
  </dgm:ptLst>
  <dgm:cxnLst>
    <dgm:cxn modelId="{EA514A02-659A-4DF1-967F-4F6CFEF8AE31}" srcId="{36CD12F9-1BC4-4561-8F53-D6F2F6C3CF9C}" destId="{70A72406-ADDC-4B5F-8CEE-BEBAB35395D3}" srcOrd="1" destOrd="0" parTransId="{3F134DD6-37F3-44A0-9076-3FFD758B19B9}" sibTransId="{B17B8AA3-21DE-4118-844F-6B00C7E022AF}"/>
    <dgm:cxn modelId="{17E0FA08-66A3-4502-BB8B-EB4B9702FBDC}" type="presOf" srcId="{70A72406-ADDC-4B5F-8CEE-BEBAB35395D3}" destId="{8097F514-1A69-4484-9D34-48394E7DE2D3}" srcOrd="0" destOrd="0" presId="urn:microsoft.com/office/officeart/2011/layout/TabList"/>
    <dgm:cxn modelId="{0D308F0B-F57C-4CA5-8D07-79F0B8066EFC}" srcId="{1DA9B1DE-3E92-45D1-9938-8320C3175951}" destId="{2D65AC0F-5978-4BDE-A202-A3F60737967C}" srcOrd="3" destOrd="0" parTransId="{25B7FC73-92C6-463C-AADD-1C33801ACCC9}" sibTransId="{441A068E-C007-4CF8-BE42-B9C2C722002F}"/>
    <dgm:cxn modelId="{9AFB660E-6B1C-4804-882C-D72044CC03ED}" type="presOf" srcId="{72CC69B0-1EBF-40B8-A97C-6828FBDFFCC0}" destId="{B6C1479B-4603-4293-B998-F2A75F20C320}" srcOrd="0" destOrd="0" presId="urn:microsoft.com/office/officeart/2011/layout/TabList"/>
    <dgm:cxn modelId="{87649919-7202-4972-A077-C636C901C1C2}" type="presOf" srcId="{2D65AC0F-5978-4BDE-A202-A3F60737967C}" destId="{6612297C-5295-413B-AFED-53BA3A7375B0}" srcOrd="0" destOrd="2" presId="urn:microsoft.com/office/officeart/2011/layout/TabList"/>
    <dgm:cxn modelId="{BA81AA1A-BAB6-46EB-859D-B0698F18A3DC}" type="presOf" srcId="{AF943D8E-0713-4611-B69E-65FDC1AE9421}" destId="{022EFB74-5A34-4202-AB66-3D83F4864662}" srcOrd="0" destOrd="0" presId="urn:microsoft.com/office/officeart/2011/layout/TabList"/>
    <dgm:cxn modelId="{3AE0E222-C8FB-40A7-ABBD-24DF95FE4E9B}" srcId="{4A637EBB-5572-41CF-B06E-85F33B835376}" destId="{41CE360C-2B2B-4CA5-B0FB-BC8EA6965DC5}" srcOrd="0" destOrd="0" parTransId="{E8D788D7-5008-45DD-AEAB-DF97AF29011E}" sibTransId="{8BEA7930-BC2E-40F7-9AF5-A4178CDA083A}"/>
    <dgm:cxn modelId="{47C20925-4CE8-4F60-9378-A88779A77A52}" srcId="{1DA9B1DE-3E92-45D1-9938-8320C3175951}" destId="{AF943D8E-0713-4611-B69E-65FDC1AE9421}" srcOrd="0" destOrd="0" parTransId="{C5FD3396-605C-4AFA-A4C0-6E03738A5EAD}" sibTransId="{B97204AE-FD86-4AD2-9FCB-22E107F1F567}"/>
    <dgm:cxn modelId="{8F70392A-9A26-46F8-93AD-042DC2D3C21E}" type="presOf" srcId="{41CE360C-2B2B-4CA5-B0FB-BC8EA6965DC5}" destId="{40ED8081-7B71-462A-8B50-670FE394A114}" srcOrd="0" destOrd="0" presId="urn:microsoft.com/office/officeart/2011/layout/TabList"/>
    <dgm:cxn modelId="{4C37332C-99E4-483C-BC59-472D743FBD8B}" type="presOf" srcId="{FC30A10F-EE01-40B3-8529-5F81BB3D7202}" destId="{6612297C-5295-413B-AFED-53BA3A7375B0}" srcOrd="0" destOrd="1" presId="urn:microsoft.com/office/officeart/2011/layout/TabList"/>
    <dgm:cxn modelId="{AFE89540-B093-4E6A-BC12-C54D57B7C6EE}" type="presOf" srcId="{584041D5-E26A-4A99-BD16-0EBA90E6AC46}" destId="{6612297C-5295-413B-AFED-53BA3A7375B0}" srcOrd="0" destOrd="0" presId="urn:microsoft.com/office/officeart/2011/layout/TabList"/>
    <dgm:cxn modelId="{97F2D65B-C7B4-4122-9383-5402B5409D18}" type="presOf" srcId="{4A637EBB-5572-41CF-B06E-85F33B835376}" destId="{9F37EF11-A64B-48BA-A1B4-532AAA53314D}" srcOrd="0" destOrd="0" presId="urn:microsoft.com/office/officeart/2011/layout/TabList"/>
    <dgm:cxn modelId="{992DFD60-FD76-42AE-AA23-381F5C8C1004}" type="presOf" srcId="{1FC453BF-D113-4EE9-9438-F192343B482A}" destId="{3B37ABCD-CD46-45CA-A02A-627D76377B19}" srcOrd="0" destOrd="0" presId="urn:microsoft.com/office/officeart/2011/layout/TabList"/>
    <dgm:cxn modelId="{75C0FD44-A385-4B45-B441-8BF38771B777}" srcId="{72CC69B0-1EBF-40B8-A97C-6828FBDFFCC0}" destId="{33D2FCEC-DD1F-4FAF-BB54-48963349CE9F}" srcOrd="1" destOrd="0" parTransId="{D12A77F2-471D-4310-870E-10B0A8431DAA}" sibTransId="{401E92DD-4271-4B4C-BDA9-5F899BB46C12}"/>
    <dgm:cxn modelId="{FAEFA849-8968-4ACB-B64C-AFD1666B1ABE}" srcId="{72CC69B0-1EBF-40B8-A97C-6828FBDFFCC0}" destId="{31912431-2A20-415C-8B64-D19AA941E673}" srcOrd="0" destOrd="0" parTransId="{66C7CE91-4518-47FE-8D45-867561935458}" sibTransId="{5F6FCCFB-FD7B-4A2E-AFE0-475861DC3B86}"/>
    <dgm:cxn modelId="{F928384C-E620-4319-ADC3-669CFF16C44A}" srcId="{1FC453BF-D113-4EE9-9438-F192343B482A}" destId="{36CD12F9-1BC4-4561-8F53-D6F2F6C3CF9C}" srcOrd="1" destOrd="0" parTransId="{A65A18AA-042D-4751-A7C0-9C94716E5DDA}" sibTransId="{E2DE920D-D838-4DB2-9236-F197D94FF010}"/>
    <dgm:cxn modelId="{858CEE52-7C61-4578-BE41-796C6B331F9D}" srcId="{1FC453BF-D113-4EE9-9438-F192343B482A}" destId="{4A637EBB-5572-41CF-B06E-85F33B835376}" srcOrd="2" destOrd="0" parTransId="{5835E3C8-80DF-4035-A1F6-09FB12595400}" sibTransId="{474D483B-A15B-402F-9F6C-B5D939E54C94}"/>
    <dgm:cxn modelId="{EC1E6C53-D130-4F67-8BEE-79CEE77264CF}" type="presOf" srcId="{36CD12F9-1BC4-4561-8F53-D6F2F6C3CF9C}" destId="{380CEAF6-EEBE-46A7-B6DE-EB6A3C340E7D}" srcOrd="0" destOrd="0" presId="urn:microsoft.com/office/officeart/2011/layout/TabList"/>
    <dgm:cxn modelId="{76C7E687-F9DA-44F3-9658-C6C9581582EC}" srcId="{1FC453BF-D113-4EE9-9438-F192343B482A}" destId="{1DA9B1DE-3E92-45D1-9938-8320C3175951}" srcOrd="0" destOrd="0" parTransId="{9652EA0A-7D33-4B02-A6BF-3E38FFBB14B8}" sibTransId="{AF567868-6178-4768-A8FC-586347868675}"/>
    <dgm:cxn modelId="{FD342D8E-2877-4AE1-A2FA-A6F955ACADD5}" srcId="{1FC453BF-D113-4EE9-9438-F192343B482A}" destId="{72CC69B0-1EBF-40B8-A97C-6828FBDFFCC0}" srcOrd="3" destOrd="0" parTransId="{7DB91C6F-DA9A-4055-BBBA-126DB5376CEC}" sibTransId="{E8C67853-79AB-4DB5-8EBE-CD112A16FB76}"/>
    <dgm:cxn modelId="{35BC249C-B6C1-441C-BBF8-DA207E7B2C5D}" srcId="{36CD12F9-1BC4-4561-8F53-D6F2F6C3CF9C}" destId="{42D37DD3-D97E-4FC8-AB54-6FD10D39FCB7}" srcOrd="0" destOrd="0" parTransId="{808D72DB-0166-4D69-AB62-521CED96BEC6}" sibTransId="{15DF0E3A-3B25-4341-97CA-532C96312EF3}"/>
    <dgm:cxn modelId="{4490C79E-2888-4C49-B800-645EAACB9D35}" type="presOf" srcId="{1DA9B1DE-3E92-45D1-9938-8320C3175951}" destId="{593CD617-0BF2-410C-900B-8B82F833D5DB}" srcOrd="0" destOrd="0" presId="urn:microsoft.com/office/officeart/2011/layout/TabList"/>
    <dgm:cxn modelId="{D4C20FB2-E3C3-4740-9888-4EFE35BF84BA}" type="presOf" srcId="{42D37DD3-D97E-4FC8-AB54-6FD10D39FCB7}" destId="{75581053-7510-4BD9-9D88-140045BD5BB4}" srcOrd="0" destOrd="0" presId="urn:microsoft.com/office/officeart/2011/layout/TabList"/>
    <dgm:cxn modelId="{763F50B4-BD75-43CA-9060-60757796AA6A}" srcId="{4A637EBB-5572-41CF-B06E-85F33B835376}" destId="{B0E05A9B-2EBF-4DAC-99A4-89267762D1CB}" srcOrd="1" destOrd="0" parTransId="{28CEF131-860E-4E44-BBC0-AD0A91155774}" sibTransId="{4364DCDF-1192-4AA0-BC79-31A41A0AACA2}"/>
    <dgm:cxn modelId="{570300C2-F21F-462F-8F1F-7BA80A438C19}" srcId="{1DA9B1DE-3E92-45D1-9938-8320C3175951}" destId="{FC30A10F-EE01-40B3-8529-5F81BB3D7202}" srcOrd="2" destOrd="0" parTransId="{ABD4D546-F60C-4CD4-BB06-94EADC7C9C3A}" sibTransId="{BE6D5EFE-FDB0-4871-9E08-F69329FA06A8}"/>
    <dgm:cxn modelId="{B2B297DA-50F9-4322-9864-29C9B3A1ED86}" type="presOf" srcId="{B0E05A9B-2EBF-4DAC-99A4-89267762D1CB}" destId="{B4689C22-D912-4BED-98E0-2261FE4457BB}" srcOrd="0" destOrd="0" presId="urn:microsoft.com/office/officeart/2011/layout/TabList"/>
    <dgm:cxn modelId="{4817F5E4-D3D7-4CC6-9D94-4C2529F520AB}" srcId="{1DA9B1DE-3E92-45D1-9938-8320C3175951}" destId="{584041D5-E26A-4A99-BD16-0EBA90E6AC46}" srcOrd="1" destOrd="0" parTransId="{632005E6-ADA3-42D2-9238-30A1B9115A13}" sibTransId="{F56B86F8-1766-4F96-95C5-57910611918B}"/>
    <dgm:cxn modelId="{C64CA9E7-F625-4806-AB98-C1CFE5715867}" type="presOf" srcId="{33D2FCEC-DD1F-4FAF-BB54-48963349CE9F}" destId="{500B90CC-64B0-42E2-B0C4-419029C3F76B}" srcOrd="0" destOrd="0" presId="urn:microsoft.com/office/officeart/2011/layout/TabList"/>
    <dgm:cxn modelId="{7B38D0F1-1CB1-4FCA-BF3D-719419ADB55B}" type="presOf" srcId="{31912431-2A20-415C-8B64-D19AA941E673}" destId="{335ED487-814B-4EE4-97DF-89A407DD6BDC}" srcOrd="0" destOrd="0" presId="urn:microsoft.com/office/officeart/2011/layout/TabList"/>
    <dgm:cxn modelId="{EFF706D6-8F25-406E-A4DB-3A257F7662D8}" type="presParOf" srcId="{3B37ABCD-CD46-45CA-A02A-627D76377B19}" destId="{BB6EF396-4C80-41C2-8201-6CA85B299529}" srcOrd="0" destOrd="0" presId="urn:microsoft.com/office/officeart/2011/layout/TabList"/>
    <dgm:cxn modelId="{975925AB-E09D-4A26-9236-838C27D312B7}" type="presParOf" srcId="{BB6EF396-4C80-41C2-8201-6CA85B299529}" destId="{022EFB74-5A34-4202-AB66-3D83F4864662}" srcOrd="0" destOrd="0" presId="urn:microsoft.com/office/officeart/2011/layout/TabList"/>
    <dgm:cxn modelId="{40884F82-A82F-4A27-9B82-28D2D33F422E}" type="presParOf" srcId="{BB6EF396-4C80-41C2-8201-6CA85B299529}" destId="{593CD617-0BF2-410C-900B-8B82F833D5DB}" srcOrd="1" destOrd="0" presId="urn:microsoft.com/office/officeart/2011/layout/TabList"/>
    <dgm:cxn modelId="{51451628-7361-4E06-A42A-570A028973CF}" type="presParOf" srcId="{BB6EF396-4C80-41C2-8201-6CA85B299529}" destId="{C11722A0-61DB-4EB6-B1DB-A31B210B0B69}" srcOrd="2" destOrd="0" presId="urn:microsoft.com/office/officeart/2011/layout/TabList"/>
    <dgm:cxn modelId="{1054B43A-BD1F-42CE-92CE-DDAEB5360DEB}" type="presParOf" srcId="{3B37ABCD-CD46-45CA-A02A-627D76377B19}" destId="{6612297C-5295-413B-AFED-53BA3A7375B0}" srcOrd="1" destOrd="0" presId="urn:microsoft.com/office/officeart/2011/layout/TabList"/>
    <dgm:cxn modelId="{69118802-C2D7-4C90-88EC-A89549AA2D9D}" type="presParOf" srcId="{3B37ABCD-CD46-45CA-A02A-627D76377B19}" destId="{AA253A79-E418-4697-84A1-289F1122ED56}" srcOrd="2" destOrd="0" presId="urn:microsoft.com/office/officeart/2011/layout/TabList"/>
    <dgm:cxn modelId="{E5CA35BA-9643-482E-B7B7-6D4A796DCBFE}" type="presParOf" srcId="{3B37ABCD-CD46-45CA-A02A-627D76377B19}" destId="{C4E4471F-6713-4E22-8BE4-997FA2A26D60}" srcOrd="3" destOrd="0" presId="urn:microsoft.com/office/officeart/2011/layout/TabList"/>
    <dgm:cxn modelId="{A7F93C6B-FD30-4ED7-A897-A924B0CD34D8}" type="presParOf" srcId="{C4E4471F-6713-4E22-8BE4-997FA2A26D60}" destId="{75581053-7510-4BD9-9D88-140045BD5BB4}" srcOrd="0" destOrd="0" presId="urn:microsoft.com/office/officeart/2011/layout/TabList"/>
    <dgm:cxn modelId="{EA5F8020-437C-4586-B911-5055EEC83D62}" type="presParOf" srcId="{C4E4471F-6713-4E22-8BE4-997FA2A26D60}" destId="{380CEAF6-EEBE-46A7-B6DE-EB6A3C340E7D}" srcOrd="1" destOrd="0" presId="urn:microsoft.com/office/officeart/2011/layout/TabList"/>
    <dgm:cxn modelId="{1FECCB0D-282E-4DC7-8CC5-D4FCCF40E7DE}" type="presParOf" srcId="{C4E4471F-6713-4E22-8BE4-997FA2A26D60}" destId="{4E22C1E0-E6E9-4545-AF80-C884E1DAD321}" srcOrd="2" destOrd="0" presId="urn:microsoft.com/office/officeart/2011/layout/TabList"/>
    <dgm:cxn modelId="{137BBACD-AF9B-49E6-AF1F-DB9FA46D1667}" type="presParOf" srcId="{3B37ABCD-CD46-45CA-A02A-627D76377B19}" destId="{8097F514-1A69-4484-9D34-48394E7DE2D3}" srcOrd="4" destOrd="0" presId="urn:microsoft.com/office/officeart/2011/layout/TabList"/>
    <dgm:cxn modelId="{F42D7717-289E-46C9-9766-C24CF60F9D4E}" type="presParOf" srcId="{3B37ABCD-CD46-45CA-A02A-627D76377B19}" destId="{84EB597C-A7F8-4AEF-9C97-6F16BA89E33D}" srcOrd="5" destOrd="0" presId="urn:microsoft.com/office/officeart/2011/layout/TabList"/>
    <dgm:cxn modelId="{15E7FE30-05A3-498F-8AD2-0BD5E58C1851}" type="presParOf" srcId="{3B37ABCD-CD46-45CA-A02A-627D76377B19}" destId="{9825C328-FF5E-4CF5-AEC9-0DFD25CAA4A3}" srcOrd="6" destOrd="0" presId="urn:microsoft.com/office/officeart/2011/layout/TabList"/>
    <dgm:cxn modelId="{C43F6788-3BEE-4FFF-9776-9760DD160C69}" type="presParOf" srcId="{9825C328-FF5E-4CF5-AEC9-0DFD25CAA4A3}" destId="{40ED8081-7B71-462A-8B50-670FE394A114}" srcOrd="0" destOrd="0" presId="urn:microsoft.com/office/officeart/2011/layout/TabList"/>
    <dgm:cxn modelId="{BD270E9D-2DC5-4D42-9856-F6AEC4E74D19}" type="presParOf" srcId="{9825C328-FF5E-4CF5-AEC9-0DFD25CAA4A3}" destId="{9F37EF11-A64B-48BA-A1B4-532AAA53314D}" srcOrd="1" destOrd="0" presId="urn:microsoft.com/office/officeart/2011/layout/TabList"/>
    <dgm:cxn modelId="{D0B38C8D-DB95-4812-A108-80A6F34A097F}" type="presParOf" srcId="{9825C328-FF5E-4CF5-AEC9-0DFD25CAA4A3}" destId="{890DA289-A5CA-4CE2-904B-13D4B8CB4836}" srcOrd="2" destOrd="0" presId="urn:microsoft.com/office/officeart/2011/layout/TabList"/>
    <dgm:cxn modelId="{D17F329C-D2BE-494E-8B82-F2A648FE83AE}" type="presParOf" srcId="{3B37ABCD-CD46-45CA-A02A-627D76377B19}" destId="{B4689C22-D912-4BED-98E0-2261FE4457BB}" srcOrd="7" destOrd="0" presId="urn:microsoft.com/office/officeart/2011/layout/TabList"/>
    <dgm:cxn modelId="{D163E27C-EB01-4241-8A52-44B5EE1EA8B9}" type="presParOf" srcId="{3B37ABCD-CD46-45CA-A02A-627D76377B19}" destId="{752BF534-31BF-44ED-AF39-824CECFC3484}" srcOrd="8" destOrd="0" presId="urn:microsoft.com/office/officeart/2011/layout/TabList"/>
    <dgm:cxn modelId="{0B797811-FC2A-4DB1-8034-47206C040EFF}" type="presParOf" srcId="{3B37ABCD-CD46-45CA-A02A-627D76377B19}" destId="{0DA576F7-A564-4AEF-B095-346DD46D57D5}" srcOrd="9" destOrd="0" presId="urn:microsoft.com/office/officeart/2011/layout/TabList"/>
    <dgm:cxn modelId="{5CB31344-8B35-436A-B85A-CCD34FE80537}" type="presParOf" srcId="{0DA576F7-A564-4AEF-B095-346DD46D57D5}" destId="{335ED487-814B-4EE4-97DF-89A407DD6BDC}" srcOrd="0" destOrd="0" presId="urn:microsoft.com/office/officeart/2011/layout/TabList"/>
    <dgm:cxn modelId="{305ED555-69FF-4C32-8A31-7238839F4320}" type="presParOf" srcId="{0DA576F7-A564-4AEF-B095-346DD46D57D5}" destId="{B6C1479B-4603-4293-B998-F2A75F20C320}" srcOrd="1" destOrd="0" presId="urn:microsoft.com/office/officeart/2011/layout/TabList"/>
    <dgm:cxn modelId="{FF7027D2-356E-4E95-AFF2-AE444A86E711}" type="presParOf" srcId="{0DA576F7-A564-4AEF-B095-346DD46D57D5}" destId="{F9D97EA2-E4E1-4162-9758-F3E3A03675E1}" srcOrd="2" destOrd="0" presId="urn:microsoft.com/office/officeart/2011/layout/TabList"/>
    <dgm:cxn modelId="{A0898CF2-2347-441C-ACF2-739C3AA71FB5}" type="presParOf" srcId="{3B37ABCD-CD46-45CA-A02A-627D76377B19}" destId="{500B90CC-64B0-42E2-B0C4-419029C3F76B}" srcOrd="10" destOrd="0" presId="urn:microsoft.com/office/officeart/2011/layout/Tab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1DF154-3657-4A0E-8C21-4465CA267B8C}">
      <dsp:nvSpPr>
        <dsp:cNvPr id="0" name=""/>
        <dsp:cNvSpPr/>
      </dsp:nvSpPr>
      <dsp:spPr>
        <a:xfrm>
          <a:off x="60893" y="276568"/>
          <a:ext cx="1496955" cy="149695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094A08-F355-435C-B43A-CB729C7717F7}">
      <dsp:nvSpPr>
        <dsp:cNvPr id="0" name=""/>
        <dsp:cNvSpPr/>
      </dsp:nvSpPr>
      <dsp:spPr>
        <a:xfrm>
          <a:off x="375253" y="590928"/>
          <a:ext cx="868233" cy="8682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6642ED-3D95-48CA-8CD6-C55546274D9B}">
      <dsp:nvSpPr>
        <dsp:cNvPr id="0" name=""/>
        <dsp:cNvSpPr/>
      </dsp:nvSpPr>
      <dsp:spPr>
        <a:xfrm>
          <a:off x="1878624" y="276568"/>
          <a:ext cx="3528536" cy="1496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This meeting will be recorded. Recording will not be for distribution and participation will not be attributed.</a:t>
          </a:r>
        </a:p>
      </dsp:txBody>
      <dsp:txXfrm>
        <a:off x="1878624" y="276568"/>
        <a:ext cx="3528536" cy="1496955"/>
      </dsp:txXfrm>
    </dsp:sp>
    <dsp:sp modelId="{39A7F392-95F0-4FEB-8ED8-58C441093DCD}">
      <dsp:nvSpPr>
        <dsp:cNvPr id="0" name=""/>
        <dsp:cNvSpPr/>
      </dsp:nvSpPr>
      <dsp:spPr>
        <a:xfrm>
          <a:off x="6021981" y="276568"/>
          <a:ext cx="1496955" cy="149695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D06B0A-402D-42F7-AF01-0F03C6D9A310}">
      <dsp:nvSpPr>
        <dsp:cNvPr id="0" name=""/>
        <dsp:cNvSpPr/>
      </dsp:nvSpPr>
      <dsp:spPr>
        <a:xfrm>
          <a:off x="6336342" y="590928"/>
          <a:ext cx="868233" cy="8682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220C03-F599-498A-88D9-2B53A86BBF39}">
      <dsp:nvSpPr>
        <dsp:cNvPr id="0" name=""/>
        <dsp:cNvSpPr/>
      </dsp:nvSpPr>
      <dsp:spPr>
        <a:xfrm>
          <a:off x="7839712" y="276568"/>
          <a:ext cx="3528536" cy="1496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To participate please use the Q&amp;A function on the right side of your screen</a:t>
          </a:r>
        </a:p>
      </dsp:txBody>
      <dsp:txXfrm>
        <a:off x="7839712" y="276568"/>
        <a:ext cx="3528536" cy="1496955"/>
      </dsp:txXfrm>
    </dsp:sp>
    <dsp:sp modelId="{0A4EE756-EAD0-475B-9FA8-C244599F8905}">
      <dsp:nvSpPr>
        <dsp:cNvPr id="0" name=""/>
        <dsp:cNvSpPr/>
      </dsp:nvSpPr>
      <dsp:spPr>
        <a:xfrm>
          <a:off x="60893" y="2500026"/>
          <a:ext cx="1496955" cy="149695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57E1F7-ADC6-4D24-BE6A-782E4225239D}">
      <dsp:nvSpPr>
        <dsp:cNvPr id="0" name=""/>
        <dsp:cNvSpPr/>
      </dsp:nvSpPr>
      <dsp:spPr>
        <a:xfrm>
          <a:off x="375253" y="2814387"/>
          <a:ext cx="868233" cy="8682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D7664D-201B-4F61-9BB4-F1D60FA907E3}">
      <dsp:nvSpPr>
        <dsp:cNvPr id="0" name=""/>
        <dsp:cNvSpPr/>
      </dsp:nvSpPr>
      <dsp:spPr>
        <a:xfrm>
          <a:off x="1878624" y="2500026"/>
          <a:ext cx="3528536" cy="1496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If you are having technical difficulties, please chat </a:t>
          </a:r>
          <a:r>
            <a:rPr lang="en-US" sz="2000" b="0" i="0" kern="1200" dirty="0"/>
            <a:t>Collin Buchanan (K&amp;W</a:t>
          </a:r>
          <a:r>
            <a:rPr lang="en-US" sz="2000" b="0" i="0" kern="1200"/>
            <a:t>) </a:t>
          </a:r>
          <a:r>
            <a:rPr lang="en-US" sz="2000" kern="1200"/>
            <a:t>or email </a:t>
          </a:r>
          <a:r>
            <a:rPr lang="en-US" sz="2000" kern="1200" dirty="0"/>
            <a:t>at </a:t>
          </a:r>
          <a:r>
            <a:rPr lang="en-US" sz="2000" kern="1200" dirty="0">
              <a:hlinkClick xmlns:r="http://schemas.openxmlformats.org/officeDocument/2006/relationships" r:id="rId7"/>
            </a:rPr>
            <a:t>cbuchanan@kearnswest.com</a:t>
          </a:r>
          <a:endParaRPr lang="en-US" sz="2000" kern="1200" dirty="0">
            <a:highlight>
              <a:srgbClr val="FFFF00"/>
            </a:highlight>
          </a:endParaRPr>
        </a:p>
      </dsp:txBody>
      <dsp:txXfrm>
        <a:off x="1878624" y="2500026"/>
        <a:ext cx="3528536" cy="1496955"/>
      </dsp:txXfrm>
    </dsp:sp>
    <dsp:sp modelId="{B17F8F6F-9B2C-4B82-9116-105D40478F73}">
      <dsp:nvSpPr>
        <dsp:cNvPr id="0" name=""/>
        <dsp:cNvSpPr/>
      </dsp:nvSpPr>
      <dsp:spPr>
        <a:xfrm>
          <a:off x="6021981" y="2500026"/>
          <a:ext cx="1496955" cy="149695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CF2B2E-FE1F-434C-8439-A4F0244B987B}">
      <dsp:nvSpPr>
        <dsp:cNvPr id="0" name=""/>
        <dsp:cNvSpPr/>
      </dsp:nvSpPr>
      <dsp:spPr>
        <a:xfrm>
          <a:off x="6336342" y="2814387"/>
          <a:ext cx="868233" cy="868233"/>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07D967-956F-46AF-B69D-A33EB3571765}">
      <dsp:nvSpPr>
        <dsp:cNvPr id="0" name=""/>
        <dsp:cNvSpPr/>
      </dsp:nvSpPr>
      <dsp:spPr>
        <a:xfrm>
          <a:off x="7839712" y="2500026"/>
          <a:ext cx="3528536" cy="1496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Notes will be taken, and a meeting summary will be published on the RMAG website.</a:t>
          </a:r>
        </a:p>
      </dsp:txBody>
      <dsp:txXfrm>
        <a:off x="7839712" y="2500026"/>
        <a:ext cx="3528536" cy="14969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61C225-E998-49F6-96D1-A2631128F1E7}">
      <dsp:nvSpPr>
        <dsp:cNvPr id="0" name=""/>
        <dsp:cNvSpPr/>
      </dsp:nvSpPr>
      <dsp:spPr>
        <a:xfrm>
          <a:off x="1069647" y="1006"/>
          <a:ext cx="2084274" cy="12505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Community Based Organizations</a:t>
          </a:r>
          <a:endParaRPr lang="en-US" sz="1800" kern="1200" dirty="0"/>
        </a:p>
      </dsp:txBody>
      <dsp:txXfrm>
        <a:off x="1069647" y="1006"/>
        <a:ext cx="2084274" cy="1250564"/>
      </dsp:txXfrm>
    </dsp:sp>
    <dsp:sp modelId="{74BCF581-EC10-4832-BD4A-63BE465EAE3B}">
      <dsp:nvSpPr>
        <dsp:cNvPr id="0" name=""/>
        <dsp:cNvSpPr/>
      </dsp:nvSpPr>
      <dsp:spPr>
        <a:xfrm>
          <a:off x="3362349" y="1006"/>
          <a:ext cx="2084274" cy="12505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Contractors</a:t>
          </a:r>
          <a:endParaRPr lang="en-US" sz="1800" kern="1200" dirty="0"/>
        </a:p>
      </dsp:txBody>
      <dsp:txXfrm>
        <a:off x="3362349" y="1006"/>
        <a:ext cx="2084274" cy="1250564"/>
      </dsp:txXfrm>
    </dsp:sp>
    <dsp:sp modelId="{A9FE80BC-8A65-4F55-BCB3-EDE8A4993EAF}">
      <dsp:nvSpPr>
        <dsp:cNvPr id="0" name=""/>
        <dsp:cNvSpPr/>
      </dsp:nvSpPr>
      <dsp:spPr>
        <a:xfrm>
          <a:off x="5655051" y="1006"/>
          <a:ext cx="2084274" cy="12505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Distributors</a:t>
          </a:r>
          <a:endParaRPr lang="en-US" sz="1800" kern="1200" dirty="0"/>
        </a:p>
      </dsp:txBody>
      <dsp:txXfrm>
        <a:off x="5655051" y="1006"/>
        <a:ext cx="2084274" cy="1250564"/>
      </dsp:txXfrm>
    </dsp:sp>
    <dsp:sp modelId="{26C25284-EA28-472B-B53E-E55D61218A0A}">
      <dsp:nvSpPr>
        <dsp:cNvPr id="0" name=""/>
        <dsp:cNvSpPr/>
      </dsp:nvSpPr>
      <dsp:spPr>
        <a:xfrm>
          <a:off x="7947753" y="1006"/>
          <a:ext cx="2084274" cy="12505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Energy Services Consultants</a:t>
          </a:r>
          <a:endParaRPr lang="en-US" sz="1800" kern="1200" dirty="0"/>
        </a:p>
      </dsp:txBody>
      <dsp:txXfrm>
        <a:off x="7947753" y="1006"/>
        <a:ext cx="2084274" cy="1250564"/>
      </dsp:txXfrm>
    </dsp:sp>
    <dsp:sp modelId="{D1063BA7-D545-4365-A5C0-1BBF86B525BA}">
      <dsp:nvSpPr>
        <dsp:cNvPr id="0" name=""/>
        <dsp:cNvSpPr/>
      </dsp:nvSpPr>
      <dsp:spPr>
        <a:xfrm>
          <a:off x="1069647" y="1459998"/>
          <a:ext cx="2084274" cy="12505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Government (Regulators, Policymakers, and Staff)</a:t>
          </a:r>
          <a:endParaRPr lang="en-US" sz="1800" kern="1200" dirty="0"/>
        </a:p>
      </dsp:txBody>
      <dsp:txXfrm>
        <a:off x="1069647" y="1459998"/>
        <a:ext cx="2084274" cy="1250564"/>
      </dsp:txXfrm>
    </dsp:sp>
    <dsp:sp modelId="{419B11DB-10F4-42E9-8F34-0BC406746497}">
      <dsp:nvSpPr>
        <dsp:cNvPr id="0" name=""/>
        <dsp:cNvSpPr/>
      </dsp:nvSpPr>
      <dsp:spPr>
        <a:xfrm>
          <a:off x="3362349" y="1459998"/>
          <a:ext cx="2084274" cy="12505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Implementation Contractors</a:t>
          </a:r>
          <a:endParaRPr lang="en-US" sz="1800" kern="1200" dirty="0"/>
        </a:p>
      </dsp:txBody>
      <dsp:txXfrm>
        <a:off x="3362349" y="1459998"/>
        <a:ext cx="2084274" cy="1250564"/>
      </dsp:txXfrm>
    </dsp:sp>
    <dsp:sp modelId="{6C6379C1-EC17-4515-8CF1-00213EF63782}">
      <dsp:nvSpPr>
        <dsp:cNvPr id="0" name=""/>
        <dsp:cNvSpPr/>
      </dsp:nvSpPr>
      <dsp:spPr>
        <a:xfrm>
          <a:off x="5655051" y="1459998"/>
          <a:ext cx="2084274" cy="12505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Manufacturers</a:t>
          </a:r>
          <a:endParaRPr lang="en-US" sz="1800" kern="1200"/>
        </a:p>
      </dsp:txBody>
      <dsp:txXfrm>
        <a:off x="5655051" y="1459998"/>
        <a:ext cx="2084274" cy="1250564"/>
      </dsp:txXfrm>
    </dsp:sp>
    <dsp:sp modelId="{E8877C07-5527-4588-BB61-13A79A7B1389}">
      <dsp:nvSpPr>
        <dsp:cNvPr id="0" name=""/>
        <dsp:cNvSpPr/>
      </dsp:nvSpPr>
      <dsp:spPr>
        <a:xfrm>
          <a:off x="7947753" y="1459998"/>
          <a:ext cx="2084274" cy="12505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Modeling Vendors </a:t>
          </a:r>
          <a:endParaRPr lang="en-US" sz="1800" kern="1200" dirty="0"/>
        </a:p>
      </dsp:txBody>
      <dsp:txXfrm>
        <a:off x="7947753" y="1459998"/>
        <a:ext cx="2084274" cy="1250564"/>
      </dsp:txXfrm>
    </dsp:sp>
    <dsp:sp modelId="{0F911040-1CCA-46AD-A483-75391EAA412C}">
      <dsp:nvSpPr>
        <dsp:cNvPr id="0" name=""/>
        <dsp:cNvSpPr/>
      </dsp:nvSpPr>
      <dsp:spPr>
        <a:xfrm>
          <a:off x="2215998" y="2918990"/>
          <a:ext cx="2084274" cy="12505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Research Firms</a:t>
          </a:r>
          <a:endParaRPr lang="en-US" sz="1800" kern="1200" dirty="0"/>
        </a:p>
      </dsp:txBody>
      <dsp:txXfrm>
        <a:off x="2215998" y="2918990"/>
        <a:ext cx="2084274" cy="1250564"/>
      </dsp:txXfrm>
    </dsp:sp>
    <dsp:sp modelId="{62BF3066-5B0E-409F-A73A-297C4474BD93}">
      <dsp:nvSpPr>
        <dsp:cNvPr id="0" name=""/>
        <dsp:cNvSpPr/>
      </dsp:nvSpPr>
      <dsp:spPr>
        <a:xfrm>
          <a:off x="4508700" y="2918990"/>
          <a:ext cx="2084274" cy="12505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Technology Firms (Software and Hardware) </a:t>
          </a:r>
          <a:endParaRPr lang="en-US" sz="1800" kern="1200" dirty="0"/>
        </a:p>
      </dsp:txBody>
      <dsp:txXfrm>
        <a:off x="4508700" y="2918990"/>
        <a:ext cx="2084274" cy="1250564"/>
      </dsp:txXfrm>
    </dsp:sp>
    <dsp:sp modelId="{8059B8DB-C1ED-4599-9058-D7A0A2DFBE42}">
      <dsp:nvSpPr>
        <dsp:cNvPr id="0" name=""/>
        <dsp:cNvSpPr/>
      </dsp:nvSpPr>
      <dsp:spPr>
        <a:xfrm>
          <a:off x="6801402" y="2918990"/>
          <a:ext cx="2084274" cy="12505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Utilities</a:t>
          </a:r>
          <a:endParaRPr lang="en-US" sz="1800" kern="1200" dirty="0"/>
        </a:p>
      </dsp:txBody>
      <dsp:txXfrm>
        <a:off x="6801402" y="2918990"/>
        <a:ext cx="2084274" cy="12505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D97EA2-E4E1-4162-9758-F3E3A03675E1}">
      <dsp:nvSpPr>
        <dsp:cNvPr id="0" name=""/>
        <dsp:cNvSpPr/>
      </dsp:nvSpPr>
      <dsp:spPr>
        <a:xfrm>
          <a:off x="0" y="3483351"/>
          <a:ext cx="4720598"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0DA289-A5CA-4CE2-904B-13D4B8CB4836}">
      <dsp:nvSpPr>
        <dsp:cNvPr id="0" name=""/>
        <dsp:cNvSpPr/>
      </dsp:nvSpPr>
      <dsp:spPr>
        <a:xfrm>
          <a:off x="0" y="2436842"/>
          <a:ext cx="4720598"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22C1E0-E6E9-4545-AF80-C884E1DAD321}">
      <dsp:nvSpPr>
        <dsp:cNvPr id="0" name=""/>
        <dsp:cNvSpPr/>
      </dsp:nvSpPr>
      <dsp:spPr>
        <a:xfrm>
          <a:off x="0" y="1390333"/>
          <a:ext cx="4720598"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1722A0-61DB-4EB6-B1DB-A31B210B0B69}">
      <dsp:nvSpPr>
        <dsp:cNvPr id="0" name=""/>
        <dsp:cNvSpPr/>
      </dsp:nvSpPr>
      <dsp:spPr>
        <a:xfrm>
          <a:off x="0" y="343824"/>
          <a:ext cx="4720598"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2EFB74-5A34-4202-AB66-3D83F4864662}">
      <dsp:nvSpPr>
        <dsp:cNvPr id="0" name=""/>
        <dsp:cNvSpPr/>
      </dsp:nvSpPr>
      <dsp:spPr>
        <a:xfrm>
          <a:off x="1227355" y="740"/>
          <a:ext cx="3493242" cy="343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b" anchorCtr="0">
          <a:noAutofit/>
        </a:bodyPr>
        <a:lstStyle/>
        <a:p>
          <a:pPr marL="0" lvl="0" indent="0" algn="l" defTabSz="844550">
            <a:lnSpc>
              <a:spcPct val="90000"/>
            </a:lnSpc>
            <a:spcBef>
              <a:spcPct val="0"/>
            </a:spcBef>
            <a:spcAft>
              <a:spcPct val="35000"/>
            </a:spcAft>
            <a:buNone/>
          </a:pPr>
          <a:r>
            <a:rPr lang="en-US" sz="1900" kern="1200" dirty="0"/>
            <a:t> </a:t>
          </a:r>
        </a:p>
      </dsp:txBody>
      <dsp:txXfrm>
        <a:off x="1227355" y="740"/>
        <a:ext cx="3493242" cy="343083"/>
      </dsp:txXfrm>
    </dsp:sp>
    <dsp:sp modelId="{593CD617-0BF2-410C-900B-8B82F833D5DB}">
      <dsp:nvSpPr>
        <dsp:cNvPr id="0" name=""/>
        <dsp:cNvSpPr/>
      </dsp:nvSpPr>
      <dsp:spPr>
        <a:xfrm>
          <a:off x="0" y="740"/>
          <a:ext cx="1227355" cy="343083"/>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Q1’23</a:t>
          </a:r>
        </a:p>
      </dsp:txBody>
      <dsp:txXfrm>
        <a:off x="16751" y="17491"/>
        <a:ext cx="1193853" cy="326332"/>
      </dsp:txXfrm>
    </dsp:sp>
    <dsp:sp modelId="{6612297C-5295-413B-AFED-53BA3A7375B0}">
      <dsp:nvSpPr>
        <dsp:cNvPr id="0" name=""/>
        <dsp:cNvSpPr/>
      </dsp:nvSpPr>
      <dsp:spPr>
        <a:xfrm>
          <a:off x="0" y="343824"/>
          <a:ext cx="4720598" cy="686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57150" lvl="1" indent="-57150" algn="l" defTabSz="400050">
            <a:lnSpc>
              <a:spcPct val="90000"/>
            </a:lnSpc>
            <a:spcBef>
              <a:spcPct val="0"/>
            </a:spcBef>
            <a:spcAft>
              <a:spcPct val="15000"/>
            </a:spcAft>
            <a:buChar char="•"/>
          </a:pPr>
          <a:r>
            <a:rPr lang="en-US" sz="900" kern="1200" dirty="0"/>
            <a:t>IRA 25C Clean Energy and Efficiency Incentives for Individuals Tax Credits go into effect</a:t>
          </a:r>
        </a:p>
        <a:p>
          <a:pPr marL="57150" lvl="1" indent="-57150" algn="l" defTabSz="400050">
            <a:lnSpc>
              <a:spcPct val="90000"/>
            </a:lnSpc>
            <a:spcBef>
              <a:spcPct val="0"/>
            </a:spcBef>
            <a:spcAft>
              <a:spcPct val="15000"/>
            </a:spcAft>
            <a:buChar char="•"/>
          </a:pPr>
          <a:r>
            <a:rPr lang="en-US" sz="900" b="1" kern="1200" dirty="0">
              <a:solidFill>
                <a:schemeClr val="accent1">
                  <a:lumMod val="60000"/>
                  <a:lumOff val="40000"/>
                </a:schemeClr>
              </a:solidFill>
            </a:rPr>
            <a:t>Remote Audit Challenge demonstrations in market</a:t>
          </a:r>
        </a:p>
        <a:p>
          <a:pPr marL="57150" lvl="1" indent="-57150" algn="l" defTabSz="400050">
            <a:lnSpc>
              <a:spcPct val="90000"/>
            </a:lnSpc>
            <a:spcBef>
              <a:spcPct val="0"/>
            </a:spcBef>
            <a:spcAft>
              <a:spcPct val="15000"/>
            </a:spcAft>
            <a:buChar char="•"/>
          </a:pPr>
          <a:r>
            <a:rPr lang="en-US" sz="900" kern="1200" dirty="0"/>
            <a:t>2 Million Homes Plan to be published</a:t>
          </a:r>
        </a:p>
        <a:p>
          <a:pPr marL="57150" lvl="1" indent="-57150" algn="l" defTabSz="400050">
            <a:lnSpc>
              <a:spcPct val="90000"/>
            </a:lnSpc>
            <a:spcBef>
              <a:spcPct val="0"/>
            </a:spcBef>
            <a:spcAft>
              <a:spcPct val="15000"/>
            </a:spcAft>
            <a:buChar char="•"/>
          </a:pPr>
          <a:r>
            <a:rPr lang="en-US" sz="900" kern="1200" dirty="0"/>
            <a:t>Initial planning, due diligence for IRA programs</a:t>
          </a:r>
        </a:p>
      </dsp:txBody>
      <dsp:txXfrm>
        <a:off x="0" y="343824"/>
        <a:ext cx="4720598" cy="686270"/>
      </dsp:txXfrm>
    </dsp:sp>
    <dsp:sp modelId="{75581053-7510-4BD9-9D88-140045BD5BB4}">
      <dsp:nvSpPr>
        <dsp:cNvPr id="0" name=""/>
        <dsp:cNvSpPr/>
      </dsp:nvSpPr>
      <dsp:spPr>
        <a:xfrm>
          <a:off x="1227355" y="1047249"/>
          <a:ext cx="3493242" cy="343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b" anchorCtr="0">
          <a:noAutofit/>
        </a:bodyPr>
        <a:lstStyle/>
        <a:p>
          <a:pPr marL="0" lvl="0" indent="0" algn="l" defTabSz="844550">
            <a:lnSpc>
              <a:spcPct val="90000"/>
            </a:lnSpc>
            <a:spcBef>
              <a:spcPct val="0"/>
            </a:spcBef>
            <a:spcAft>
              <a:spcPct val="35000"/>
            </a:spcAft>
            <a:buNone/>
          </a:pPr>
          <a:r>
            <a:rPr lang="en-US" sz="1900" kern="1200" dirty="0"/>
            <a:t> </a:t>
          </a:r>
        </a:p>
      </dsp:txBody>
      <dsp:txXfrm>
        <a:off x="1227355" y="1047249"/>
        <a:ext cx="3493242" cy="343083"/>
      </dsp:txXfrm>
    </dsp:sp>
    <dsp:sp modelId="{380CEAF6-EEBE-46A7-B6DE-EB6A3C340E7D}">
      <dsp:nvSpPr>
        <dsp:cNvPr id="0" name=""/>
        <dsp:cNvSpPr/>
      </dsp:nvSpPr>
      <dsp:spPr>
        <a:xfrm>
          <a:off x="0" y="1047249"/>
          <a:ext cx="1227355" cy="343083"/>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Q2’23</a:t>
          </a:r>
        </a:p>
      </dsp:txBody>
      <dsp:txXfrm>
        <a:off x="16751" y="1064000"/>
        <a:ext cx="1193853" cy="326332"/>
      </dsp:txXfrm>
    </dsp:sp>
    <dsp:sp modelId="{8097F514-1A69-4484-9D34-48394E7DE2D3}">
      <dsp:nvSpPr>
        <dsp:cNvPr id="0" name=""/>
        <dsp:cNvSpPr/>
      </dsp:nvSpPr>
      <dsp:spPr>
        <a:xfrm>
          <a:off x="0" y="1390333"/>
          <a:ext cx="4720598" cy="686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57150" lvl="1" indent="-57150" algn="l" defTabSz="400050">
            <a:lnSpc>
              <a:spcPct val="90000"/>
            </a:lnSpc>
            <a:spcBef>
              <a:spcPct val="0"/>
            </a:spcBef>
            <a:spcAft>
              <a:spcPct val="15000"/>
            </a:spcAft>
            <a:buChar char="•"/>
          </a:pPr>
          <a:r>
            <a:rPr lang="en-US" sz="900" kern="1200" dirty="0"/>
            <a:t>Empower+ Rollout</a:t>
          </a:r>
        </a:p>
        <a:p>
          <a:pPr marL="57150" lvl="1" indent="-57150" algn="l" defTabSz="400050">
            <a:lnSpc>
              <a:spcPct val="90000"/>
            </a:lnSpc>
            <a:spcBef>
              <a:spcPct val="0"/>
            </a:spcBef>
            <a:spcAft>
              <a:spcPct val="15000"/>
            </a:spcAft>
            <a:buChar char="•"/>
          </a:pPr>
          <a:r>
            <a:rPr lang="en-US" sz="900" kern="1200" dirty="0"/>
            <a:t>Improved Residential Energy Assessment Rollout</a:t>
          </a:r>
        </a:p>
        <a:p>
          <a:pPr marL="57150" lvl="1" indent="-57150" algn="l" defTabSz="400050">
            <a:lnSpc>
              <a:spcPct val="90000"/>
            </a:lnSpc>
            <a:spcBef>
              <a:spcPct val="0"/>
            </a:spcBef>
            <a:spcAft>
              <a:spcPct val="15000"/>
            </a:spcAft>
            <a:buChar char="•"/>
          </a:pPr>
          <a:r>
            <a:rPr lang="en-US" sz="900" b="1" kern="1200" dirty="0">
              <a:solidFill>
                <a:schemeClr val="accent1">
                  <a:lumMod val="60000"/>
                  <a:lumOff val="40000"/>
                </a:schemeClr>
              </a:solidFill>
            </a:rPr>
            <a:t>IRA program planning: stakeholder engagement process kicks off</a:t>
          </a:r>
        </a:p>
        <a:p>
          <a:pPr marL="57150" lvl="1" indent="-57150" algn="l" defTabSz="400050">
            <a:lnSpc>
              <a:spcPct val="90000"/>
            </a:lnSpc>
            <a:spcBef>
              <a:spcPct val="0"/>
            </a:spcBef>
            <a:spcAft>
              <a:spcPct val="15000"/>
            </a:spcAft>
            <a:buChar char="•"/>
          </a:pPr>
          <a:r>
            <a:rPr lang="en-US" sz="900" b="1" kern="1200" dirty="0">
              <a:solidFill>
                <a:schemeClr val="accent1">
                  <a:lumMod val="60000"/>
                  <a:lumOff val="40000"/>
                </a:schemeClr>
              </a:solidFill>
            </a:rPr>
            <a:t>Planning and design for market engagement platform</a:t>
          </a:r>
        </a:p>
      </dsp:txBody>
      <dsp:txXfrm>
        <a:off x="0" y="1390333"/>
        <a:ext cx="4720598" cy="686270"/>
      </dsp:txXfrm>
    </dsp:sp>
    <dsp:sp modelId="{40ED8081-7B71-462A-8B50-670FE394A114}">
      <dsp:nvSpPr>
        <dsp:cNvPr id="0" name=""/>
        <dsp:cNvSpPr/>
      </dsp:nvSpPr>
      <dsp:spPr>
        <a:xfrm>
          <a:off x="1227355" y="2093758"/>
          <a:ext cx="3493242" cy="343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b" anchorCtr="0">
          <a:noAutofit/>
        </a:bodyPr>
        <a:lstStyle/>
        <a:p>
          <a:pPr marL="0" lvl="0" indent="0" algn="l" defTabSz="844550">
            <a:lnSpc>
              <a:spcPct val="90000"/>
            </a:lnSpc>
            <a:spcBef>
              <a:spcPct val="0"/>
            </a:spcBef>
            <a:spcAft>
              <a:spcPct val="35000"/>
            </a:spcAft>
            <a:buNone/>
          </a:pPr>
          <a:r>
            <a:rPr lang="en-US" sz="1900" kern="1200" dirty="0"/>
            <a:t> </a:t>
          </a:r>
        </a:p>
      </dsp:txBody>
      <dsp:txXfrm>
        <a:off x="1227355" y="2093758"/>
        <a:ext cx="3493242" cy="343083"/>
      </dsp:txXfrm>
    </dsp:sp>
    <dsp:sp modelId="{9F37EF11-A64B-48BA-A1B4-532AAA53314D}">
      <dsp:nvSpPr>
        <dsp:cNvPr id="0" name=""/>
        <dsp:cNvSpPr/>
      </dsp:nvSpPr>
      <dsp:spPr>
        <a:xfrm>
          <a:off x="0" y="2093758"/>
          <a:ext cx="1227355" cy="343083"/>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Q3’23</a:t>
          </a:r>
        </a:p>
      </dsp:txBody>
      <dsp:txXfrm>
        <a:off x="16751" y="2110509"/>
        <a:ext cx="1193853" cy="326332"/>
      </dsp:txXfrm>
    </dsp:sp>
    <dsp:sp modelId="{B4689C22-D912-4BED-98E0-2261FE4457BB}">
      <dsp:nvSpPr>
        <dsp:cNvPr id="0" name=""/>
        <dsp:cNvSpPr/>
      </dsp:nvSpPr>
      <dsp:spPr>
        <a:xfrm>
          <a:off x="0" y="2436842"/>
          <a:ext cx="4720598" cy="686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57150" lvl="1" indent="-57150" algn="l" defTabSz="400050">
            <a:lnSpc>
              <a:spcPct val="90000"/>
            </a:lnSpc>
            <a:spcBef>
              <a:spcPct val="0"/>
            </a:spcBef>
            <a:spcAft>
              <a:spcPct val="15000"/>
            </a:spcAft>
            <a:buChar char="•"/>
          </a:pPr>
          <a:r>
            <a:rPr lang="en-US" sz="900" kern="1200" dirty="0"/>
            <a:t>IRA program planning: final rules from DOE, final program design and submission to DOE</a:t>
          </a:r>
        </a:p>
        <a:p>
          <a:pPr marL="57150" lvl="1" indent="-57150" algn="l" defTabSz="400050">
            <a:lnSpc>
              <a:spcPct val="90000"/>
            </a:lnSpc>
            <a:spcBef>
              <a:spcPct val="0"/>
            </a:spcBef>
            <a:spcAft>
              <a:spcPct val="15000"/>
            </a:spcAft>
            <a:buChar char="•"/>
          </a:pPr>
          <a:r>
            <a:rPr lang="en-US" sz="900" b="1" kern="1200" dirty="0">
              <a:solidFill>
                <a:schemeClr val="accent1">
                  <a:lumMod val="60000"/>
                  <a:lumOff val="40000"/>
                </a:schemeClr>
              </a:solidFill>
            </a:rPr>
            <a:t>Design and develop market engagement platform</a:t>
          </a:r>
        </a:p>
        <a:p>
          <a:pPr marL="57150" lvl="1" indent="-57150" algn="l" defTabSz="400050">
            <a:lnSpc>
              <a:spcPct val="90000"/>
            </a:lnSpc>
            <a:spcBef>
              <a:spcPct val="0"/>
            </a:spcBef>
            <a:spcAft>
              <a:spcPct val="15000"/>
            </a:spcAft>
            <a:buChar char="•"/>
          </a:pPr>
          <a:r>
            <a:rPr lang="en-US" sz="900" kern="1200" dirty="0"/>
            <a:t> CEF/NENY interim review next steps?</a:t>
          </a:r>
        </a:p>
      </dsp:txBody>
      <dsp:txXfrm>
        <a:off x="0" y="2436842"/>
        <a:ext cx="4720598" cy="686270"/>
      </dsp:txXfrm>
    </dsp:sp>
    <dsp:sp modelId="{335ED487-814B-4EE4-97DF-89A407DD6BDC}">
      <dsp:nvSpPr>
        <dsp:cNvPr id="0" name=""/>
        <dsp:cNvSpPr/>
      </dsp:nvSpPr>
      <dsp:spPr>
        <a:xfrm>
          <a:off x="1227355" y="3140267"/>
          <a:ext cx="3493242" cy="343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b" anchorCtr="0">
          <a:noAutofit/>
        </a:bodyPr>
        <a:lstStyle/>
        <a:p>
          <a:pPr marL="0" lvl="0" indent="0" algn="l" defTabSz="844550">
            <a:lnSpc>
              <a:spcPct val="90000"/>
            </a:lnSpc>
            <a:spcBef>
              <a:spcPct val="0"/>
            </a:spcBef>
            <a:spcAft>
              <a:spcPct val="35000"/>
            </a:spcAft>
            <a:buNone/>
          </a:pPr>
          <a:endParaRPr lang="en-US" sz="1900" kern="1200" dirty="0"/>
        </a:p>
      </dsp:txBody>
      <dsp:txXfrm>
        <a:off x="1227355" y="3140267"/>
        <a:ext cx="3493242" cy="343083"/>
      </dsp:txXfrm>
    </dsp:sp>
    <dsp:sp modelId="{B6C1479B-4603-4293-B998-F2A75F20C320}">
      <dsp:nvSpPr>
        <dsp:cNvPr id="0" name=""/>
        <dsp:cNvSpPr/>
      </dsp:nvSpPr>
      <dsp:spPr>
        <a:xfrm>
          <a:off x="0" y="3140267"/>
          <a:ext cx="1227355" cy="343083"/>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Q4’23</a:t>
          </a:r>
        </a:p>
      </dsp:txBody>
      <dsp:txXfrm>
        <a:off x="16751" y="3157018"/>
        <a:ext cx="1193853" cy="326332"/>
      </dsp:txXfrm>
    </dsp:sp>
    <dsp:sp modelId="{500B90CC-64B0-42E2-B0C4-419029C3F76B}">
      <dsp:nvSpPr>
        <dsp:cNvPr id="0" name=""/>
        <dsp:cNvSpPr/>
      </dsp:nvSpPr>
      <dsp:spPr>
        <a:xfrm>
          <a:off x="0" y="3483351"/>
          <a:ext cx="4720598" cy="686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57150" lvl="1" indent="-57150" algn="l" defTabSz="400050">
            <a:lnSpc>
              <a:spcPct val="90000"/>
            </a:lnSpc>
            <a:spcBef>
              <a:spcPct val="0"/>
            </a:spcBef>
            <a:spcAft>
              <a:spcPct val="15000"/>
            </a:spcAft>
            <a:buChar char="•"/>
          </a:pPr>
          <a:r>
            <a:rPr lang="en-US" sz="900" kern="1200" dirty="0"/>
            <a:t>IRA program implementation: funding released from DOE to states, program soft launch </a:t>
          </a:r>
        </a:p>
        <a:p>
          <a:pPr marL="57150" lvl="1" indent="-57150" algn="l" defTabSz="400050">
            <a:lnSpc>
              <a:spcPct val="90000"/>
            </a:lnSpc>
            <a:spcBef>
              <a:spcPct val="0"/>
            </a:spcBef>
            <a:spcAft>
              <a:spcPct val="15000"/>
            </a:spcAft>
            <a:buChar char="•"/>
          </a:pPr>
          <a:r>
            <a:rPr lang="en-US" sz="900" b="1" kern="1200" dirty="0"/>
            <a:t>Design and develop market engagement platform</a:t>
          </a:r>
        </a:p>
        <a:p>
          <a:pPr marL="57150" lvl="1" indent="-57150" algn="l" defTabSz="400050">
            <a:lnSpc>
              <a:spcPct val="90000"/>
            </a:lnSpc>
            <a:spcBef>
              <a:spcPct val="0"/>
            </a:spcBef>
            <a:spcAft>
              <a:spcPct val="15000"/>
            </a:spcAft>
            <a:buChar char="•"/>
          </a:pPr>
          <a:r>
            <a:rPr lang="en-US" sz="900" b="1" kern="1200" dirty="0"/>
            <a:t>Design and develop remote audit strategy</a:t>
          </a:r>
        </a:p>
      </dsp:txBody>
      <dsp:txXfrm>
        <a:off x="0" y="3483351"/>
        <a:ext cx="4720598" cy="6862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D97EA2-E4E1-4162-9758-F3E3A03675E1}">
      <dsp:nvSpPr>
        <dsp:cNvPr id="0" name=""/>
        <dsp:cNvSpPr/>
      </dsp:nvSpPr>
      <dsp:spPr>
        <a:xfrm>
          <a:off x="0" y="3483351"/>
          <a:ext cx="4720598" cy="0"/>
        </a:xfrm>
        <a:prstGeom prst="line">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0DA289-A5CA-4CE2-904B-13D4B8CB4836}">
      <dsp:nvSpPr>
        <dsp:cNvPr id="0" name=""/>
        <dsp:cNvSpPr/>
      </dsp:nvSpPr>
      <dsp:spPr>
        <a:xfrm>
          <a:off x="0" y="2436842"/>
          <a:ext cx="4720598" cy="0"/>
        </a:xfrm>
        <a:prstGeom prst="line">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22C1E0-E6E9-4545-AF80-C884E1DAD321}">
      <dsp:nvSpPr>
        <dsp:cNvPr id="0" name=""/>
        <dsp:cNvSpPr/>
      </dsp:nvSpPr>
      <dsp:spPr>
        <a:xfrm>
          <a:off x="0" y="1390333"/>
          <a:ext cx="4720598" cy="0"/>
        </a:xfrm>
        <a:prstGeom prst="line">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1722A0-61DB-4EB6-B1DB-A31B210B0B69}">
      <dsp:nvSpPr>
        <dsp:cNvPr id="0" name=""/>
        <dsp:cNvSpPr/>
      </dsp:nvSpPr>
      <dsp:spPr>
        <a:xfrm>
          <a:off x="0" y="343824"/>
          <a:ext cx="4720598" cy="0"/>
        </a:xfrm>
        <a:prstGeom prst="line">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2EFB74-5A34-4202-AB66-3D83F4864662}">
      <dsp:nvSpPr>
        <dsp:cNvPr id="0" name=""/>
        <dsp:cNvSpPr/>
      </dsp:nvSpPr>
      <dsp:spPr>
        <a:xfrm>
          <a:off x="1227355" y="740"/>
          <a:ext cx="3493242" cy="343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b" anchorCtr="0">
          <a:noAutofit/>
        </a:bodyPr>
        <a:lstStyle/>
        <a:p>
          <a:pPr marL="0" lvl="0" indent="0" algn="l" defTabSz="844550">
            <a:lnSpc>
              <a:spcPct val="90000"/>
            </a:lnSpc>
            <a:spcBef>
              <a:spcPct val="0"/>
            </a:spcBef>
            <a:spcAft>
              <a:spcPct val="35000"/>
            </a:spcAft>
            <a:buNone/>
          </a:pPr>
          <a:r>
            <a:rPr lang="en-US" sz="1900" kern="1200" dirty="0"/>
            <a:t> </a:t>
          </a:r>
        </a:p>
      </dsp:txBody>
      <dsp:txXfrm>
        <a:off x="1227355" y="740"/>
        <a:ext cx="3493242" cy="343083"/>
      </dsp:txXfrm>
    </dsp:sp>
    <dsp:sp modelId="{593CD617-0BF2-410C-900B-8B82F833D5DB}">
      <dsp:nvSpPr>
        <dsp:cNvPr id="0" name=""/>
        <dsp:cNvSpPr/>
      </dsp:nvSpPr>
      <dsp:spPr>
        <a:xfrm>
          <a:off x="0" y="740"/>
          <a:ext cx="1227355" cy="343083"/>
        </a:xfrm>
        <a:prstGeom prst="round2SameRect">
          <a:avLst>
            <a:gd name="adj1" fmla="val 16670"/>
            <a:gd name="adj2" fmla="val 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Q1’24</a:t>
          </a:r>
        </a:p>
      </dsp:txBody>
      <dsp:txXfrm>
        <a:off x="16751" y="17491"/>
        <a:ext cx="1193853" cy="326332"/>
      </dsp:txXfrm>
    </dsp:sp>
    <dsp:sp modelId="{6612297C-5295-413B-AFED-53BA3A7375B0}">
      <dsp:nvSpPr>
        <dsp:cNvPr id="0" name=""/>
        <dsp:cNvSpPr/>
      </dsp:nvSpPr>
      <dsp:spPr>
        <a:xfrm>
          <a:off x="0" y="343824"/>
          <a:ext cx="4720598" cy="686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IRA programs full launch</a:t>
          </a:r>
        </a:p>
        <a:p>
          <a:pPr marL="114300" lvl="1" indent="-114300" algn="l" defTabSz="622300">
            <a:lnSpc>
              <a:spcPct val="90000"/>
            </a:lnSpc>
            <a:spcBef>
              <a:spcPct val="0"/>
            </a:spcBef>
            <a:spcAft>
              <a:spcPct val="15000"/>
            </a:spcAft>
            <a:buChar char="•"/>
          </a:pPr>
          <a:r>
            <a:rPr lang="en-US" sz="1400" kern="1200" dirty="0"/>
            <a:t>Deploy market engagement platform</a:t>
          </a:r>
        </a:p>
        <a:p>
          <a:pPr marL="114300" lvl="1" indent="-114300" algn="l" defTabSz="622300">
            <a:lnSpc>
              <a:spcPct val="90000"/>
            </a:lnSpc>
            <a:spcBef>
              <a:spcPct val="0"/>
            </a:spcBef>
            <a:spcAft>
              <a:spcPct val="15000"/>
            </a:spcAft>
            <a:buChar char="•"/>
          </a:pPr>
          <a:endParaRPr lang="en-US" sz="1400" kern="1200" dirty="0"/>
        </a:p>
      </dsp:txBody>
      <dsp:txXfrm>
        <a:off x="0" y="343824"/>
        <a:ext cx="4720598" cy="686270"/>
      </dsp:txXfrm>
    </dsp:sp>
    <dsp:sp modelId="{75581053-7510-4BD9-9D88-140045BD5BB4}">
      <dsp:nvSpPr>
        <dsp:cNvPr id="0" name=""/>
        <dsp:cNvSpPr/>
      </dsp:nvSpPr>
      <dsp:spPr>
        <a:xfrm>
          <a:off x="1227355" y="1047249"/>
          <a:ext cx="3493242" cy="343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b" anchorCtr="0">
          <a:noAutofit/>
        </a:bodyPr>
        <a:lstStyle/>
        <a:p>
          <a:pPr marL="0" lvl="0" indent="0" algn="l" defTabSz="844550">
            <a:lnSpc>
              <a:spcPct val="90000"/>
            </a:lnSpc>
            <a:spcBef>
              <a:spcPct val="0"/>
            </a:spcBef>
            <a:spcAft>
              <a:spcPct val="35000"/>
            </a:spcAft>
            <a:buNone/>
          </a:pPr>
          <a:r>
            <a:rPr lang="en-US" sz="1900" kern="1200" dirty="0"/>
            <a:t> </a:t>
          </a:r>
        </a:p>
      </dsp:txBody>
      <dsp:txXfrm>
        <a:off x="1227355" y="1047249"/>
        <a:ext cx="3493242" cy="343083"/>
      </dsp:txXfrm>
    </dsp:sp>
    <dsp:sp modelId="{380CEAF6-EEBE-46A7-B6DE-EB6A3C340E7D}">
      <dsp:nvSpPr>
        <dsp:cNvPr id="0" name=""/>
        <dsp:cNvSpPr/>
      </dsp:nvSpPr>
      <dsp:spPr>
        <a:xfrm>
          <a:off x="0" y="1047249"/>
          <a:ext cx="1227355" cy="343083"/>
        </a:xfrm>
        <a:prstGeom prst="round2SameRect">
          <a:avLst>
            <a:gd name="adj1" fmla="val 16670"/>
            <a:gd name="adj2" fmla="val 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Q2’24</a:t>
          </a:r>
        </a:p>
      </dsp:txBody>
      <dsp:txXfrm>
        <a:off x="16751" y="1064000"/>
        <a:ext cx="1193853" cy="326332"/>
      </dsp:txXfrm>
    </dsp:sp>
    <dsp:sp modelId="{8097F514-1A69-4484-9D34-48394E7DE2D3}">
      <dsp:nvSpPr>
        <dsp:cNvPr id="0" name=""/>
        <dsp:cNvSpPr/>
      </dsp:nvSpPr>
      <dsp:spPr>
        <a:xfrm>
          <a:off x="0" y="1390333"/>
          <a:ext cx="4720598" cy="686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Deploy remote audit strategy (or Q3’24)</a:t>
          </a:r>
        </a:p>
      </dsp:txBody>
      <dsp:txXfrm>
        <a:off x="0" y="1390333"/>
        <a:ext cx="4720598" cy="686270"/>
      </dsp:txXfrm>
    </dsp:sp>
    <dsp:sp modelId="{40ED8081-7B71-462A-8B50-670FE394A114}">
      <dsp:nvSpPr>
        <dsp:cNvPr id="0" name=""/>
        <dsp:cNvSpPr/>
      </dsp:nvSpPr>
      <dsp:spPr>
        <a:xfrm>
          <a:off x="1227355" y="2093758"/>
          <a:ext cx="3493242" cy="343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b" anchorCtr="0">
          <a:noAutofit/>
        </a:bodyPr>
        <a:lstStyle/>
        <a:p>
          <a:pPr marL="0" lvl="0" indent="0" algn="l" defTabSz="844550">
            <a:lnSpc>
              <a:spcPct val="90000"/>
            </a:lnSpc>
            <a:spcBef>
              <a:spcPct val="0"/>
            </a:spcBef>
            <a:spcAft>
              <a:spcPct val="35000"/>
            </a:spcAft>
            <a:buNone/>
          </a:pPr>
          <a:r>
            <a:rPr lang="en-US" sz="1900" kern="1200" dirty="0"/>
            <a:t> </a:t>
          </a:r>
        </a:p>
      </dsp:txBody>
      <dsp:txXfrm>
        <a:off x="1227355" y="2093758"/>
        <a:ext cx="3493242" cy="343083"/>
      </dsp:txXfrm>
    </dsp:sp>
    <dsp:sp modelId="{9F37EF11-A64B-48BA-A1B4-532AAA53314D}">
      <dsp:nvSpPr>
        <dsp:cNvPr id="0" name=""/>
        <dsp:cNvSpPr/>
      </dsp:nvSpPr>
      <dsp:spPr>
        <a:xfrm>
          <a:off x="0" y="2093758"/>
          <a:ext cx="1227355" cy="343083"/>
        </a:xfrm>
        <a:prstGeom prst="round2SameRect">
          <a:avLst>
            <a:gd name="adj1" fmla="val 16670"/>
            <a:gd name="adj2" fmla="val 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Q3’24</a:t>
          </a:r>
        </a:p>
      </dsp:txBody>
      <dsp:txXfrm>
        <a:off x="16751" y="2110509"/>
        <a:ext cx="1193853" cy="326332"/>
      </dsp:txXfrm>
    </dsp:sp>
    <dsp:sp modelId="{B4689C22-D912-4BED-98E0-2261FE4457BB}">
      <dsp:nvSpPr>
        <dsp:cNvPr id="0" name=""/>
        <dsp:cNvSpPr/>
      </dsp:nvSpPr>
      <dsp:spPr>
        <a:xfrm>
          <a:off x="0" y="2436842"/>
          <a:ext cx="4720598" cy="686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14300" lvl="1" indent="-114300" algn="l" defTabSz="622300">
            <a:lnSpc>
              <a:spcPct val="90000"/>
            </a:lnSpc>
            <a:spcBef>
              <a:spcPct val="0"/>
            </a:spcBef>
            <a:spcAft>
              <a:spcPct val="15000"/>
            </a:spcAft>
            <a:buChar char="•"/>
          </a:pPr>
          <a:endParaRPr lang="en-US" sz="1400" kern="1200" dirty="0"/>
        </a:p>
      </dsp:txBody>
      <dsp:txXfrm>
        <a:off x="0" y="2436842"/>
        <a:ext cx="4720598" cy="686270"/>
      </dsp:txXfrm>
    </dsp:sp>
    <dsp:sp modelId="{335ED487-814B-4EE4-97DF-89A407DD6BDC}">
      <dsp:nvSpPr>
        <dsp:cNvPr id="0" name=""/>
        <dsp:cNvSpPr/>
      </dsp:nvSpPr>
      <dsp:spPr>
        <a:xfrm>
          <a:off x="1227355" y="3140267"/>
          <a:ext cx="3493242" cy="343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b" anchorCtr="0">
          <a:noAutofit/>
        </a:bodyPr>
        <a:lstStyle/>
        <a:p>
          <a:pPr marL="0" lvl="0" indent="0" algn="l" defTabSz="844550">
            <a:lnSpc>
              <a:spcPct val="90000"/>
            </a:lnSpc>
            <a:spcBef>
              <a:spcPct val="0"/>
            </a:spcBef>
            <a:spcAft>
              <a:spcPct val="35000"/>
            </a:spcAft>
            <a:buNone/>
          </a:pPr>
          <a:endParaRPr lang="en-US" sz="1900" kern="1200" dirty="0"/>
        </a:p>
      </dsp:txBody>
      <dsp:txXfrm>
        <a:off x="1227355" y="3140267"/>
        <a:ext cx="3493242" cy="343083"/>
      </dsp:txXfrm>
    </dsp:sp>
    <dsp:sp modelId="{B6C1479B-4603-4293-B998-F2A75F20C320}">
      <dsp:nvSpPr>
        <dsp:cNvPr id="0" name=""/>
        <dsp:cNvSpPr/>
      </dsp:nvSpPr>
      <dsp:spPr>
        <a:xfrm>
          <a:off x="0" y="3140267"/>
          <a:ext cx="1227355" cy="343083"/>
        </a:xfrm>
        <a:prstGeom prst="round2SameRect">
          <a:avLst>
            <a:gd name="adj1" fmla="val 16670"/>
            <a:gd name="adj2" fmla="val 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Q4’24</a:t>
          </a:r>
        </a:p>
      </dsp:txBody>
      <dsp:txXfrm>
        <a:off x="16751" y="3157018"/>
        <a:ext cx="1193853" cy="326332"/>
      </dsp:txXfrm>
    </dsp:sp>
    <dsp:sp modelId="{500B90CC-64B0-42E2-B0C4-419029C3F76B}">
      <dsp:nvSpPr>
        <dsp:cNvPr id="0" name=""/>
        <dsp:cNvSpPr/>
      </dsp:nvSpPr>
      <dsp:spPr>
        <a:xfrm>
          <a:off x="0" y="3483351"/>
          <a:ext cx="4720598" cy="686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14300" lvl="1" indent="-114300" algn="l" defTabSz="622300">
            <a:lnSpc>
              <a:spcPct val="90000"/>
            </a:lnSpc>
            <a:spcBef>
              <a:spcPct val="0"/>
            </a:spcBef>
            <a:spcAft>
              <a:spcPct val="15000"/>
            </a:spcAft>
            <a:buChar char="•"/>
          </a:pPr>
          <a:endParaRPr lang="en-US" sz="1400" kern="1200" dirty="0"/>
        </a:p>
      </dsp:txBody>
      <dsp:txXfrm>
        <a:off x="0" y="3483351"/>
        <a:ext cx="4720598" cy="68627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78EF68-9901-E946-991C-CF992178B75F}" type="datetimeFigureOut">
              <a:rPr lang="en-US" smtClean="0"/>
              <a:t>3/15/2023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035FC2-3605-C249-BBBB-BC0CDAB13FA2}" type="slidenum">
              <a:rPr lang="en-US" smtClean="0"/>
              <a:t>‹#›</a:t>
            </a:fld>
            <a:endParaRPr lang="en-US"/>
          </a:p>
        </p:txBody>
      </p:sp>
    </p:spTree>
    <p:extLst>
      <p:ext uri="{BB962C8B-B14F-4D97-AF65-F5344CB8AC3E}">
        <p14:creationId xmlns:p14="http://schemas.microsoft.com/office/powerpoint/2010/main" val="4178829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FDB980-7178-4F28-B0D5-6FA20A100AE2}" type="slidenum">
              <a:rPr lang="en-US" smtClean="0"/>
              <a:t>3</a:t>
            </a:fld>
            <a:endParaRPr lang="en-US"/>
          </a:p>
        </p:txBody>
      </p:sp>
    </p:spTree>
    <p:extLst>
      <p:ext uri="{BB962C8B-B14F-4D97-AF65-F5344CB8AC3E}">
        <p14:creationId xmlns:p14="http://schemas.microsoft.com/office/powerpoint/2010/main" val="487775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What are the key considerations NYSERDA should take into account when developing an implementation plan for HOMES?
https://www.polleverywhere.com/free_text_polls/VQVIF6LtvqaAYtKXwxDxK</a:t>
            </a:r>
          </a:p>
        </p:txBody>
      </p:sp>
      <p:sp>
        <p:nvSpPr>
          <p:cNvPr id="4" name="Slide Number Placeholder 3"/>
          <p:cNvSpPr>
            <a:spLocks noGrp="1"/>
          </p:cNvSpPr>
          <p:nvPr>
            <p:ph type="sldNum" sz="quarter" idx="5"/>
          </p:nvPr>
        </p:nvSpPr>
        <p:spPr/>
        <p:txBody>
          <a:bodyPr/>
          <a:lstStyle/>
          <a:p>
            <a:fld id="{DB035FC2-3605-C249-BBBB-BC0CDAB13FA2}" type="slidenum">
              <a:rPr lang="en-US" smtClean="0"/>
              <a:t>27</a:t>
            </a:fld>
            <a:endParaRPr lang="en-US"/>
          </a:p>
        </p:txBody>
      </p:sp>
      <p:sp>
        <p:nvSpPr>
          <p:cNvPr id="5" name="TextBox 4">
            <a:extLst>
              <a:ext uri="{FF2B5EF4-FFF2-40B4-BE49-F238E27FC236}">
                <a16:creationId xmlns:a16="http://schemas.microsoft.com/office/drawing/2014/main" id="{3DDAAECF-D476-1B2B-556B-83A35F0CF8E8}"/>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164432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NYSERDA is assessing a variety of approaches to satisfy the modeling requirement of the HOMES program. What key considerations should be taken into account?
https://www.polleverywhere.com/free_text_polls/vVHx8UByeLXldKIvHEWUb</a:t>
            </a:r>
          </a:p>
        </p:txBody>
      </p:sp>
      <p:sp>
        <p:nvSpPr>
          <p:cNvPr id="4" name="Slide Number Placeholder 3"/>
          <p:cNvSpPr>
            <a:spLocks noGrp="1"/>
          </p:cNvSpPr>
          <p:nvPr>
            <p:ph type="sldNum" sz="quarter" idx="5"/>
          </p:nvPr>
        </p:nvSpPr>
        <p:spPr/>
        <p:txBody>
          <a:bodyPr/>
          <a:lstStyle/>
          <a:p>
            <a:fld id="{DB035FC2-3605-C249-BBBB-BC0CDAB13FA2}" type="slidenum">
              <a:rPr lang="en-US" smtClean="0"/>
              <a:t>28</a:t>
            </a:fld>
            <a:endParaRPr lang="en-US"/>
          </a:p>
        </p:txBody>
      </p:sp>
      <p:sp>
        <p:nvSpPr>
          <p:cNvPr id="5" name="TextBox 4">
            <a:extLst>
              <a:ext uri="{FF2B5EF4-FFF2-40B4-BE49-F238E27FC236}">
                <a16:creationId xmlns:a16="http://schemas.microsoft.com/office/drawing/2014/main" id="{BC75935E-D763-9F5A-1B44-A78AA6F0E038}"/>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920058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Considering many NYS homes use a combination of fuels to heat and power their homes, including non-metered fuels that utilities do not make data readily available to NYSERDA for, how should we adapt BPI-2400 to meet the HOMES modeled path requirements?
https://www.polleverywhere.com/free_text_polls/VAI9L7eAOONQGp8sJ7kN1</a:t>
            </a:r>
          </a:p>
        </p:txBody>
      </p:sp>
      <p:sp>
        <p:nvSpPr>
          <p:cNvPr id="4" name="Slide Number Placeholder 3"/>
          <p:cNvSpPr>
            <a:spLocks noGrp="1"/>
          </p:cNvSpPr>
          <p:nvPr>
            <p:ph type="sldNum" sz="quarter" idx="5"/>
          </p:nvPr>
        </p:nvSpPr>
        <p:spPr/>
        <p:txBody>
          <a:bodyPr/>
          <a:lstStyle/>
          <a:p>
            <a:fld id="{DB035FC2-3605-C249-BBBB-BC0CDAB13FA2}" type="slidenum">
              <a:rPr lang="en-US" smtClean="0"/>
              <a:t>29</a:t>
            </a:fld>
            <a:endParaRPr lang="en-US"/>
          </a:p>
        </p:txBody>
      </p:sp>
      <p:sp>
        <p:nvSpPr>
          <p:cNvPr id="5" name="TextBox 4">
            <a:extLst>
              <a:ext uri="{FF2B5EF4-FFF2-40B4-BE49-F238E27FC236}">
                <a16:creationId xmlns:a16="http://schemas.microsoft.com/office/drawing/2014/main" id="{1ECC7D55-9ECD-86AA-C223-9C0273DC7036}"/>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35516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we look ahead to the work ahead of us and engage in conversations for the rest of this meeting on State and Federal work, I encourage you to think about how the industry can collaborate and where the areas of focus should be.  On this slide are just some questions to get your thinking about RMAG priorities for this year and beyond.  Our presenters today, Courtney and Mark, will share important information about the NYS and Federal landscape that may inspire some ideas.  As I mentioned, at the end of the meeting we’ll have a poll on priorities, so please make some notes for yourself as we continue our discussion today. </a:t>
            </a:r>
          </a:p>
        </p:txBody>
      </p:sp>
      <p:sp>
        <p:nvSpPr>
          <p:cNvPr id="4" name="Slide Number Placeholder 3"/>
          <p:cNvSpPr>
            <a:spLocks noGrp="1"/>
          </p:cNvSpPr>
          <p:nvPr>
            <p:ph type="sldNum" sz="quarter" idx="5"/>
          </p:nvPr>
        </p:nvSpPr>
        <p:spPr/>
        <p:txBody>
          <a:bodyPr/>
          <a:lstStyle/>
          <a:p>
            <a:fld id="{DB035FC2-3605-C249-BBBB-BC0CDAB13FA2}" type="slidenum">
              <a:rPr lang="en-US" smtClean="0"/>
              <a:t>30</a:t>
            </a:fld>
            <a:endParaRPr lang="en-US"/>
          </a:p>
        </p:txBody>
      </p:sp>
    </p:spTree>
    <p:extLst>
      <p:ext uri="{BB962C8B-B14F-4D97-AF65-F5344CB8AC3E}">
        <p14:creationId xmlns:p14="http://schemas.microsoft.com/office/powerpoint/2010/main" val="2766046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Based on what you have heard today, what are the highest priorities that the RMAG should focus its attention on to advance the residential market?
https://www.polleverywhere.com/free_text_polls/gWJBPz3FogHQCf0RwUiwg</a:t>
            </a:r>
          </a:p>
        </p:txBody>
      </p:sp>
      <p:sp>
        <p:nvSpPr>
          <p:cNvPr id="4" name="Slide Number Placeholder 3"/>
          <p:cNvSpPr>
            <a:spLocks noGrp="1"/>
          </p:cNvSpPr>
          <p:nvPr>
            <p:ph type="sldNum" sz="quarter" idx="5"/>
          </p:nvPr>
        </p:nvSpPr>
        <p:spPr/>
        <p:txBody>
          <a:bodyPr/>
          <a:lstStyle/>
          <a:p>
            <a:fld id="{DB035FC2-3605-C249-BBBB-BC0CDAB13FA2}" type="slidenum">
              <a:rPr lang="en-US" smtClean="0"/>
              <a:t>31</a:t>
            </a:fld>
            <a:endParaRPr lang="en-US"/>
          </a:p>
        </p:txBody>
      </p:sp>
      <p:sp>
        <p:nvSpPr>
          <p:cNvPr id="5" name="TextBox 4">
            <a:extLst>
              <a:ext uri="{FF2B5EF4-FFF2-40B4-BE49-F238E27FC236}">
                <a16:creationId xmlns:a16="http://schemas.microsoft.com/office/drawing/2014/main" id="{813D9BAF-A7AA-D93A-EF36-705D2B11DC3B}"/>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249487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What is your business goal or aspiration for 2023?
https://www.polleverywhere.com/free_text_polls/YEGAQCiUT04w2pSmNjSxS</a:t>
            </a:r>
          </a:p>
        </p:txBody>
      </p:sp>
      <p:sp>
        <p:nvSpPr>
          <p:cNvPr id="4" name="Slide Number Placeholder 3"/>
          <p:cNvSpPr>
            <a:spLocks noGrp="1"/>
          </p:cNvSpPr>
          <p:nvPr>
            <p:ph type="sldNum" sz="quarter" idx="5"/>
          </p:nvPr>
        </p:nvSpPr>
        <p:spPr/>
        <p:txBody>
          <a:bodyPr/>
          <a:lstStyle/>
          <a:p>
            <a:fld id="{DB035FC2-3605-C249-BBBB-BC0CDAB13FA2}" type="slidenum">
              <a:rPr lang="en-US" smtClean="0"/>
              <a:t>7</a:t>
            </a:fld>
            <a:endParaRPr lang="en-US"/>
          </a:p>
        </p:txBody>
      </p:sp>
      <p:sp>
        <p:nvSpPr>
          <p:cNvPr id="5" name="TextBox 4">
            <a:extLst>
              <a:ext uri="{FF2B5EF4-FFF2-40B4-BE49-F238E27FC236}">
                <a16:creationId xmlns:a16="http://schemas.microsoft.com/office/drawing/2014/main" id="{619D69D1-3886-E55B-F82D-08B4F476CF64}"/>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174669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Talking points – Reference text on slide</a:t>
            </a:r>
          </a:p>
        </p:txBody>
      </p:sp>
      <p:sp>
        <p:nvSpPr>
          <p:cNvPr id="4" name="Slide Number Placeholder 3"/>
          <p:cNvSpPr>
            <a:spLocks noGrp="1"/>
          </p:cNvSpPr>
          <p:nvPr>
            <p:ph type="sldNum" sz="quarter" idx="5"/>
          </p:nvPr>
        </p:nvSpPr>
        <p:spPr/>
        <p:txBody>
          <a:bodyPr/>
          <a:lstStyle/>
          <a:p>
            <a:fld id="{DB035FC2-3605-C249-BBBB-BC0CDAB13FA2}" type="slidenum">
              <a:rPr lang="en-US" smtClean="0"/>
              <a:t>10</a:t>
            </a:fld>
            <a:endParaRPr lang="en-US"/>
          </a:p>
        </p:txBody>
      </p:sp>
    </p:spTree>
    <p:extLst>
      <p:ext uri="{BB962C8B-B14F-4D97-AF65-F5344CB8AC3E}">
        <p14:creationId xmlns:p14="http://schemas.microsoft.com/office/powerpoint/2010/main" val="1210871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Talking points:</a:t>
            </a:r>
          </a:p>
          <a:p>
            <a:endParaRPr lang="en-US"/>
          </a:p>
          <a:p>
            <a:r>
              <a:rPr lang="en-US"/>
              <a:t>-Everyone on today’s call is part of the process as is part of the advisory group. Each person contributes in their own way – whether you spearhead a working group, participate in a breakout discussion, respond to polls, or are just a listener, your participation matters.</a:t>
            </a:r>
          </a:p>
          <a:p>
            <a:endParaRPr lang="en-US"/>
          </a:p>
          <a:p>
            <a:r>
              <a:rPr lang="en-US"/>
              <a:t>-We set priorities not by what NYSERDA wants the RMAG to be, but by what the members want to get out of this.  We emphasize on objectives focusing on collaboration, sharing, and coordination amount the residential energy efficiency and clan energy industry.</a:t>
            </a:r>
          </a:p>
          <a:p>
            <a:endParaRPr lang="en-US"/>
          </a:p>
          <a:p>
            <a:r>
              <a:rPr lang="en-US"/>
              <a:t>-On an annual basis, the RMAG membership will work to identify areas that should be addressed by the group and discuss the best way for that to happen.  The next few slides explain what our priorities have been over the past 2 years in the RMAG.  We have accomplished a lot together and now it is time to start planning for our future work as a group. The goals for 2021-2022 fell within three themes and I’m going to go through the activities fairly quickly.  We have details on specific outcomes on NYSERDA’s RMAG webpage.</a:t>
            </a:r>
          </a:p>
          <a:p>
            <a:endParaRPr lang="en-US"/>
          </a:p>
          <a:p>
            <a:r>
              <a:rPr lang="en-US"/>
              <a:t>During today’s meeting, you’ll hear about the current state of New York State and Federal policies and goals that impact the residential energy efficiency and clean energy market.  This can help us to focus on priorities for this year, which we will spend time on at the end of this meeting.</a:t>
            </a:r>
          </a:p>
        </p:txBody>
      </p:sp>
      <p:sp>
        <p:nvSpPr>
          <p:cNvPr id="4" name="Slide Number Placeholder 3"/>
          <p:cNvSpPr>
            <a:spLocks noGrp="1"/>
          </p:cNvSpPr>
          <p:nvPr>
            <p:ph type="sldNum" sz="quarter" idx="5"/>
          </p:nvPr>
        </p:nvSpPr>
        <p:spPr/>
        <p:txBody>
          <a:bodyPr/>
          <a:lstStyle/>
          <a:p>
            <a:fld id="{DB035FC2-3605-C249-BBBB-BC0CDAB13FA2}" type="slidenum">
              <a:rPr lang="en-US" smtClean="0"/>
              <a:t>11</a:t>
            </a:fld>
            <a:endParaRPr lang="en-US"/>
          </a:p>
        </p:txBody>
      </p:sp>
    </p:spTree>
    <p:extLst>
      <p:ext uri="{BB962C8B-B14F-4D97-AF65-F5344CB8AC3E}">
        <p14:creationId xmlns:p14="http://schemas.microsoft.com/office/powerpoint/2010/main" val="3175723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 The first was around actions to normalize heat pumps.  NYSERDA used the feedback from the market to develop a number of initiatives to address this – including launching Clean Heat Connect, which is a trade ally network that currently </a:t>
            </a:r>
            <a:r>
              <a:rPr lang="en-US" sz="1800">
                <a:solidFill>
                  <a:srgbClr val="000000"/>
                </a:solidFill>
                <a:effectLst/>
                <a:latin typeface="Calibri" panose="020F0502020204030204" pitchFamily="34" charset="0"/>
                <a:ea typeface="Calibri" panose="020F0502020204030204" pitchFamily="34" charset="0"/>
              </a:rPr>
              <a:t>includes 5 HVAC manufacturers and 10 distributors, covering a majority of the New York State market, promoting adoption of educational and technical tools and resources through their contractor networks.</a:t>
            </a:r>
            <a:r>
              <a:rPr lang="en-US" sz="1800" b="1">
                <a:solidFill>
                  <a:srgbClr val="000000"/>
                </a:solidFill>
                <a:effectLst/>
                <a:latin typeface="Calibri" panose="020F0502020204030204" pitchFamily="34" charset="0"/>
                <a:ea typeface="Calibri" panose="020F0502020204030204" pitchFamily="34" charset="0"/>
              </a:rPr>
              <a:t> </a:t>
            </a:r>
            <a:r>
              <a:rPr lang="en-US" sz="1800">
                <a:solidFill>
                  <a:srgbClr val="000000"/>
                </a:solidFill>
                <a:effectLst/>
                <a:latin typeface="Calibri" panose="020F0502020204030204" pitchFamily="34" charset="0"/>
                <a:ea typeface="Calibri" panose="020F0502020204030204" pitchFamily="34" charset="0"/>
              </a:rPr>
              <a:t>15 market interventions have been created with over 30 individual items produced including supporting and promoting heat pump sizing and design trainings in coordination with New York State Clean Heat, a coordinated online training calendar hosted on the Clean Heat Connect website, the NEEP sizing and design visualization tool, sales and technical training short videos, and more.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Calibri" panose="020F0502020204030204" pitchFamily="34" charset="0"/>
                <a:ea typeface="Calibri" panose="020F0502020204030204" pitchFamily="34" charset="0"/>
              </a:rPr>
              <a:t>NYSERDA is working on experiential demonstrations which can give both technicians and customers real-life experience with heat pumps.  This initiative, called Experience Clean Heat, is in development and will launch in the market with some sites to promote later this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Calibri" panose="020F0502020204030204" pitchFamily="34" charset="0"/>
                <a:ea typeface="Calibri" panose="020F0502020204030204" pitchFamily="34" charset="0"/>
              </a:rPr>
              <a:t>Some other efforts that fit these priority areas include robust workforce development offerings, and community-based campaigns around heat pumps.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Calibri" panose="020F0502020204030204" pitchFamily="34" charset="0"/>
                <a:ea typeface="Calibri" panose="020F0502020204030204" pitchFamily="34" charset="0"/>
              </a:rPr>
              <a:t>One area that we did not address is having a highly visible spokesperson or influencer run a campaign. This is something we could keep in mind for the future, and as always, look for RMAG members to help spearhead planning conversations.</a:t>
            </a:r>
            <a:endParaRPr lang="en-US" sz="1800">
              <a:effectLst/>
              <a:latin typeface="Calibri" panose="020F0502020204030204" pitchFamily="34" charset="0"/>
              <a:ea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DB035FC2-3605-C249-BBBB-BC0CDAB13FA2}" type="slidenum">
              <a:rPr lang="en-US" smtClean="0"/>
              <a:t>12</a:t>
            </a:fld>
            <a:endParaRPr lang="en-US"/>
          </a:p>
        </p:txBody>
      </p:sp>
    </p:spTree>
    <p:extLst>
      <p:ext uri="{BB962C8B-B14F-4D97-AF65-F5344CB8AC3E}">
        <p14:creationId xmlns:p14="http://schemas.microsoft.com/office/powerpoint/2010/main" val="2554102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second theme was about ramping up to meet our goals. This theme is a good representation of the variety of ways we work together in the RMAG.</a:t>
            </a:r>
          </a:p>
          <a:p>
            <a:endParaRPr lang="en-US"/>
          </a:p>
          <a:p>
            <a:r>
              <a:rPr lang="en-US"/>
              <a:t>First, there was a desire to have more connections with policy makers and learn more about policies in the residential clean energy space. Through the RMAG, we hosted meetings with guest speakers to accomplish this.</a:t>
            </a:r>
          </a:p>
          <a:p>
            <a:endParaRPr lang="en-US"/>
          </a:p>
          <a:p>
            <a:r>
              <a:rPr lang="en-US"/>
              <a:t>Secondly, the RMAG sought to diversify its network by adding more companies to participate, with a special focus on nontraditional partners.  Currently, there are more than 200 individuals who are part of the RMAG. We grew this list both with our own efforts, but also with all of your help spreading the word about this group. Thank you!</a:t>
            </a:r>
          </a:p>
          <a:p>
            <a:endParaRPr lang="en-US"/>
          </a:p>
          <a:p>
            <a:r>
              <a:rPr lang="en-US"/>
              <a:t>There was interest in sharing lessons about how best to engage with certain customer groups. We held a robust working session with RMAG members where we did a deep dive into customer engagement considerations for certain demographics.</a:t>
            </a:r>
          </a:p>
          <a:p>
            <a:endParaRPr lang="en-US"/>
          </a:p>
          <a:p>
            <a:pPr algn="l"/>
            <a:r>
              <a:rPr lang="en-US"/>
              <a:t>In consideration of ramping up, there was also a desire in the group to develop a plan on how efficiency and electrification can be stacked together in a way that is replicable by programs and can result in greater impacts.  Through a membership-lead working group, </a:t>
            </a:r>
            <a:r>
              <a:rPr lang="en-US" b="0" i="0">
                <a:solidFill>
                  <a:srgbClr val="212529"/>
                </a:solidFill>
                <a:effectLst/>
                <a:latin typeface="Proxima Nova"/>
              </a:rPr>
              <a:t>Stacked Energy Efficiency Program Framework was collectively developed over the course of the past year.</a:t>
            </a:r>
          </a:p>
          <a:p>
            <a:pPr algn="l"/>
            <a:endParaRPr lang="en-US" b="0" i="0">
              <a:solidFill>
                <a:srgbClr val="212529"/>
              </a:solidFill>
              <a:effectLst/>
              <a:latin typeface="Proxima Nova"/>
            </a:endParaRPr>
          </a:p>
          <a:p>
            <a:pPr algn="l"/>
            <a:r>
              <a:rPr lang="en-US" b="0" i="0">
                <a:solidFill>
                  <a:srgbClr val="212529"/>
                </a:solidFill>
                <a:effectLst/>
                <a:latin typeface="Proxima Nova"/>
              </a:rPr>
              <a:t>Lastly, one priority areas was to hold a forum to discuss workforce issues within the RMAG membership.  We tried to set this up on a couple of occasions but there was not much interest to participate. And that’s OK! The members drive the priorities and the process.  </a:t>
            </a:r>
          </a:p>
          <a:p>
            <a:endParaRPr lang="en-US"/>
          </a:p>
          <a:p>
            <a:endParaRPr lang="en-US"/>
          </a:p>
        </p:txBody>
      </p:sp>
      <p:sp>
        <p:nvSpPr>
          <p:cNvPr id="4" name="Slide Number Placeholder 3"/>
          <p:cNvSpPr>
            <a:spLocks noGrp="1"/>
          </p:cNvSpPr>
          <p:nvPr>
            <p:ph type="sldNum" sz="quarter" idx="5"/>
          </p:nvPr>
        </p:nvSpPr>
        <p:spPr/>
        <p:txBody>
          <a:bodyPr/>
          <a:lstStyle/>
          <a:p>
            <a:fld id="{DB035FC2-3605-C249-BBBB-BC0CDAB13FA2}" type="slidenum">
              <a:rPr lang="en-US" smtClean="0"/>
              <a:t>13</a:t>
            </a:fld>
            <a:endParaRPr lang="en-US"/>
          </a:p>
        </p:txBody>
      </p:sp>
    </p:spTree>
    <p:extLst>
      <p:ext uri="{BB962C8B-B14F-4D97-AF65-F5344CB8AC3E}">
        <p14:creationId xmlns:p14="http://schemas.microsoft.com/office/powerpoint/2010/main" val="2308160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third theme was around the New Normal, which is largely a reflection of RMAG members rethinking business operations during the covid-pandemic, and recognizing certain business operations will forever be different.</a:t>
            </a:r>
          </a:p>
          <a:p>
            <a:endParaRPr lang="en-US"/>
          </a:p>
          <a:p>
            <a:r>
              <a:rPr lang="en-US"/>
              <a:t>There was a strong desire to see more options for lower-touch engagement activities with building owners.  NYSERDA developed the Remote Audit Challenge and we are currently working to test 6-7 virtual and remote energy assessments in the market to measure customer adoption and success in making energy efficiency and clean energy improvements.  Some of this work can also lead a measurement of data after work has been done, for continuous monitoring and data collection.</a:t>
            </a:r>
          </a:p>
          <a:p>
            <a:endParaRPr lang="en-US"/>
          </a:p>
          <a:p>
            <a:r>
              <a:rPr lang="en-US"/>
              <a:t>There was a desire among the group to have more sharing with their peers on how to operate under “the new normal” but also ongoing peer-based discussions going forward.   Our research showed there is already a number of peer to peer sharing opportunities for industry partners and during prior meetings made connections to members with organizations leading peer groups, such as the Building Performance Contractors Association. </a:t>
            </a:r>
          </a:p>
          <a:p>
            <a:endParaRPr lang="en-US"/>
          </a:p>
          <a:p>
            <a:r>
              <a:rPr lang="en-US"/>
              <a:t>Lastly, members expressed interest in w</a:t>
            </a:r>
            <a:r>
              <a:rPr lang="en-US" b="0" i="0">
                <a:solidFill>
                  <a:srgbClr val="000000"/>
                </a:solidFill>
                <a:effectLst/>
                <a:latin typeface="WordVisi_MSFontService"/>
              </a:rPr>
              <a:t>orking towards standards for inter-changeable components of clean heating equipment.  After several attempts to move this conversation among the RMAG, no “champions” were identified, and this item did not progress through the RMAG.  We can certainly work on this in the future if the group is interested in advancing this topic together.</a:t>
            </a:r>
            <a:endParaRPr lang="en-US"/>
          </a:p>
        </p:txBody>
      </p:sp>
      <p:sp>
        <p:nvSpPr>
          <p:cNvPr id="4" name="Slide Number Placeholder 3"/>
          <p:cNvSpPr>
            <a:spLocks noGrp="1"/>
          </p:cNvSpPr>
          <p:nvPr>
            <p:ph type="sldNum" sz="quarter" idx="5"/>
          </p:nvPr>
        </p:nvSpPr>
        <p:spPr/>
        <p:txBody>
          <a:bodyPr/>
          <a:lstStyle/>
          <a:p>
            <a:fld id="{DB035FC2-3605-C249-BBBB-BC0CDAB13FA2}" type="slidenum">
              <a:rPr lang="en-US" smtClean="0"/>
              <a:t>14</a:t>
            </a:fld>
            <a:endParaRPr lang="en-US"/>
          </a:p>
        </p:txBody>
      </p:sp>
    </p:spTree>
    <p:extLst>
      <p:ext uri="{BB962C8B-B14F-4D97-AF65-F5344CB8AC3E}">
        <p14:creationId xmlns:p14="http://schemas.microsoft.com/office/powerpoint/2010/main" val="1066030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we look ahead to the work ahead of us and engage in conversations for the rest of this meeting on State and Federal work, I encourage you to think about how the industry can collaborate and where the areas of focus should be.  On this slide are just some questions to get your thinking about RMAG priorities for this year and beyond.  Our presenters today, Courtney and Mark, will share important information about the NYS and Federal landscape that may inspire some ideas.  As I mentioned, at the end of the meeting we’ll have a poll on priorities, so please make some notes for yourself as we continue our discussion today. </a:t>
            </a:r>
          </a:p>
        </p:txBody>
      </p:sp>
      <p:sp>
        <p:nvSpPr>
          <p:cNvPr id="4" name="Slide Number Placeholder 3"/>
          <p:cNvSpPr>
            <a:spLocks noGrp="1"/>
          </p:cNvSpPr>
          <p:nvPr>
            <p:ph type="sldNum" sz="quarter" idx="5"/>
          </p:nvPr>
        </p:nvSpPr>
        <p:spPr/>
        <p:txBody>
          <a:bodyPr/>
          <a:lstStyle/>
          <a:p>
            <a:fld id="{DB035FC2-3605-C249-BBBB-BC0CDAB13FA2}" type="slidenum">
              <a:rPr lang="en-US" smtClean="0"/>
              <a:t>15</a:t>
            </a:fld>
            <a:endParaRPr lang="en-US"/>
          </a:p>
        </p:txBody>
      </p:sp>
    </p:spTree>
    <p:extLst>
      <p:ext uri="{BB962C8B-B14F-4D97-AF65-F5344CB8AC3E}">
        <p14:creationId xmlns:p14="http://schemas.microsoft.com/office/powerpoint/2010/main" val="3200269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Given New York's current policy objectives to realize 2 million electrified or electrification-ready homes by 2030, what is the best use of HEEHRA rebates to help support those goals?
https://www.polleverywhere.com/free_text_polls/tAEQtQ7R42o0bvIDag02x</a:t>
            </a:r>
          </a:p>
        </p:txBody>
      </p:sp>
      <p:sp>
        <p:nvSpPr>
          <p:cNvPr id="4" name="Slide Number Placeholder 3"/>
          <p:cNvSpPr>
            <a:spLocks noGrp="1"/>
          </p:cNvSpPr>
          <p:nvPr>
            <p:ph type="sldNum" sz="quarter" idx="5"/>
          </p:nvPr>
        </p:nvSpPr>
        <p:spPr/>
        <p:txBody>
          <a:bodyPr/>
          <a:lstStyle/>
          <a:p>
            <a:fld id="{DB035FC2-3605-C249-BBBB-BC0CDAB13FA2}" type="slidenum">
              <a:rPr lang="en-US" smtClean="0"/>
              <a:t>26</a:t>
            </a:fld>
            <a:endParaRPr lang="en-US"/>
          </a:p>
        </p:txBody>
      </p:sp>
      <p:sp>
        <p:nvSpPr>
          <p:cNvPr id="5" name="TextBox 4">
            <a:extLst>
              <a:ext uri="{FF2B5EF4-FFF2-40B4-BE49-F238E27FC236}">
                <a16:creationId xmlns:a16="http://schemas.microsoft.com/office/drawing/2014/main" id="{7CF25F29-BBD9-457E-4504-B069CABB68E7}"/>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5123276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mageLarge-NYSERDA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6" name="Picture Placeholder 2">
            <a:extLst>
              <a:ext uri="{FF2B5EF4-FFF2-40B4-BE49-F238E27FC236}">
                <a16:creationId xmlns:a16="http://schemas.microsoft.com/office/drawing/2014/main" id="{676285C7-A6E6-46DF-A47F-B9EB3F7FA039}"/>
              </a:ext>
            </a:extLst>
          </p:cNvPr>
          <p:cNvSpPr>
            <a:spLocks noGrp="1"/>
          </p:cNvSpPr>
          <p:nvPr>
            <p:ph type="pic" sz="quarter" idx="13"/>
          </p:nvPr>
        </p:nvSpPr>
        <p:spPr>
          <a:xfrm>
            <a:off x="0" y="0"/>
            <a:ext cx="12192000" cy="4931923"/>
          </a:xfrm>
          <a:prstGeom prst="rect">
            <a:avLst/>
          </a:prstGeom>
        </p:spPr>
        <p:txBody>
          <a:bodyPr tIns="1737360" anchor="t" anchorCtr="0"/>
          <a:lstStyle>
            <a:lvl1pPr marL="0" indent="0" algn="ctr">
              <a:buNone/>
              <a:defRPr/>
            </a:lvl1pPr>
          </a:lstStyle>
          <a:p>
            <a:r>
              <a:rPr lang="en-US"/>
              <a:t>Click icon to add picture</a:t>
            </a:r>
          </a:p>
        </p:txBody>
      </p:sp>
      <p:pic>
        <p:nvPicPr>
          <p:cNvPr id="8" name="Picture 7">
            <a:extLst>
              <a:ext uri="{FF2B5EF4-FFF2-40B4-BE49-F238E27FC236}">
                <a16:creationId xmlns:a16="http://schemas.microsoft.com/office/drawing/2014/main" id="{422114BB-1FAD-458B-9586-E923D5EF307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982255" y="5524234"/>
            <a:ext cx="2595495" cy="718152"/>
          </a:xfrm>
          <a:prstGeom prst="rect">
            <a:avLst/>
          </a:prstGeom>
        </p:spPr>
      </p:pic>
      <p:sp>
        <p:nvSpPr>
          <p:cNvPr id="10" name="Text Placeholder 13">
            <a:extLst>
              <a:ext uri="{FF2B5EF4-FFF2-40B4-BE49-F238E27FC236}">
                <a16:creationId xmlns:a16="http://schemas.microsoft.com/office/drawing/2014/main" id="{0FFAE5D1-FD5E-42D4-9913-78E38A219808}"/>
              </a:ext>
            </a:extLst>
          </p:cNvPr>
          <p:cNvSpPr>
            <a:spLocks noGrp="1"/>
          </p:cNvSpPr>
          <p:nvPr>
            <p:ph type="body" sz="quarter" idx="12" hasCustomPrompt="1"/>
          </p:nvPr>
        </p:nvSpPr>
        <p:spPr>
          <a:xfrm>
            <a:off x="348571" y="6035675"/>
            <a:ext cx="8092042" cy="656527"/>
          </a:xfrm>
          <a:prstGeom prst="rect">
            <a:avLst/>
          </a:prstGeom>
        </p:spPr>
        <p:txBody>
          <a:bodyPr lIns="0" tIns="0" rIns="0" bIns="0"/>
          <a:lstStyle>
            <a:lvl1pPr marL="0" indent="0">
              <a:buNone/>
              <a:defRPr sz="2000" i="0">
                <a:solidFill>
                  <a:schemeClr val="bg1"/>
                </a:solidFill>
                <a:latin typeface="Roboto L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Add presenter name and date </a:t>
            </a:r>
          </a:p>
        </p:txBody>
      </p:sp>
      <p:sp>
        <p:nvSpPr>
          <p:cNvPr id="11" name="Title 1">
            <a:extLst>
              <a:ext uri="{FF2B5EF4-FFF2-40B4-BE49-F238E27FC236}">
                <a16:creationId xmlns:a16="http://schemas.microsoft.com/office/drawing/2014/main" id="{9D28D179-3B3A-47F5-8CCC-169BB9E02685}"/>
              </a:ext>
            </a:extLst>
          </p:cNvPr>
          <p:cNvSpPr>
            <a:spLocks noGrp="1"/>
          </p:cNvSpPr>
          <p:nvPr>
            <p:ph type="title" hasCustomPrompt="1"/>
          </p:nvPr>
        </p:nvSpPr>
        <p:spPr>
          <a:xfrm>
            <a:off x="348571" y="5074418"/>
            <a:ext cx="8092043" cy="961257"/>
          </a:xfrm>
          <a:prstGeom prst="rect">
            <a:avLst/>
          </a:prstGeom>
        </p:spPr>
        <p:txBody>
          <a:bodyPr lIns="0" tIns="0" rIns="0" bIns="0" anchor="t" anchorCtr="0">
            <a:noAutofit/>
          </a:bodyPr>
          <a:lstStyle>
            <a:lvl1pPr>
              <a:defRPr sz="3500" b="1" i="0">
                <a:solidFill>
                  <a:schemeClr val="bg1"/>
                </a:solidFill>
                <a:latin typeface="Roboto" pitchFamily="2" charset="0"/>
                <a:ea typeface="Roboto" pitchFamily="2" charset="0"/>
                <a:cs typeface="Arial" panose="020B0604020202020204" pitchFamily="34" charset="0"/>
              </a:defRPr>
            </a:lvl1pPr>
          </a:lstStyle>
          <a:p>
            <a:r>
              <a:rPr lang="en-US"/>
              <a:t>Add Title Here </a:t>
            </a:r>
          </a:p>
        </p:txBody>
      </p:sp>
    </p:spTree>
    <p:extLst>
      <p:ext uri="{BB962C8B-B14F-4D97-AF65-F5344CB8AC3E}">
        <p14:creationId xmlns:p14="http://schemas.microsoft.com/office/powerpoint/2010/main" val="2414710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lumn w-Char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2" name="Rectangle 11">
            <a:extLst>
              <a:ext uri="{FF2B5EF4-FFF2-40B4-BE49-F238E27FC236}">
                <a16:creationId xmlns:a16="http://schemas.microsoft.com/office/drawing/2014/main" id="{F71690C8-902D-4D8E-92F4-34C3FCFCE397}"/>
              </a:ext>
            </a:extLst>
          </p:cNvPr>
          <p:cNvSpPr/>
          <p:nvPr userDrawn="1"/>
        </p:nvSpPr>
        <p:spPr>
          <a:xfrm>
            <a:off x="546956" y="544628"/>
            <a:ext cx="11645044" cy="1325563"/>
          </a:xfrm>
          <a:prstGeom prst="rect">
            <a:avLst/>
          </a:prstGeom>
          <a:gradFill flip="none" rotWithShape="1">
            <a:gsLst>
              <a:gs pos="1770">
                <a:schemeClr val="bg1"/>
              </a:gs>
              <a:gs pos="31000">
                <a:schemeClr val="accent1">
                  <a:lumMod val="5000"/>
                  <a:lumOff val="95000"/>
                </a:schemeClr>
              </a:gs>
              <a:gs pos="56000">
                <a:schemeClr val="accent1">
                  <a:lumMod val="25000"/>
                  <a:lumOff val="75000"/>
                </a:schemeClr>
              </a:gs>
              <a:gs pos="81000">
                <a:srgbClr val="56A4D9"/>
              </a:gs>
              <a:gs pos="100000">
                <a:srgbClr val="0088C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C52C17C-FF28-4FF9-B3C0-879847570323}"/>
              </a:ext>
            </a:extLst>
          </p:cNvPr>
          <p:cNvSpPr>
            <a:spLocks noGrp="1"/>
          </p:cNvSpPr>
          <p:nvPr>
            <p:ph type="title" hasCustomPrompt="1"/>
          </p:nvPr>
        </p:nvSpPr>
        <p:spPr>
          <a:xfrm>
            <a:off x="546957" y="550434"/>
            <a:ext cx="10515600" cy="1325563"/>
          </a:xfrm>
          <a:prstGeom prst="rect">
            <a:avLst/>
          </a:prstGeom>
        </p:spPr>
        <p:txBody>
          <a:bodyPr lIns="0" tIns="0" rIns="0" bIns="0"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a:t>Add Slide Title Here</a:t>
            </a:r>
          </a:p>
        </p:txBody>
      </p:sp>
      <p:sp>
        <p:nvSpPr>
          <p:cNvPr id="4" name="Chart Placeholder 3">
            <a:extLst>
              <a:ext uri="{FF2B5EF4-FFF2-40B4-BE49-F238E27FC236}">
                <a16:creationId xmlns:a16="http://schemas.microsoft.com/office/drawing/2014/main" id="{00134C25-DCB3-4608-84F7-81C57EEB9633}"/>
              </a:ext>
            </a:extLst>
          </p:cNvPr>
          <p:cNvSpPr>
            <a:spLocks noGrp="1"/>
          </p:cNvSpPr>
          <p:nvPr>
            <p:ph type="chart" sz="quarter" idx="11"/>
          </p:nvPr>
        </p:nvSpPr>
        <p:spPr>
          <a:xfrm>
            <a:off x="547688" y="2136577"/>
            <a:ext cx="5103812" cy="4170562"/>
          </a:xfrm>
          <a:prstGeom prst="rect">
            <a:avLst/>
          </a:prstGeom>
        </p:spPr>
        <p:txBody>
          <a:bodyPr lIns="1005840" tIns="1463040" rIns="0" b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chart</a:t>
            </a:r>
          </a:p>
        </p:txBody>
      </p:sp>
      <p:sp>
        <p:nvSpPr>
          <p:cNvPr id="8" name="Content Placeholder 2">
            <a:extLst>
              <a:ext uri="{FF2B5EF4-FFF2-40B4-BE49-F238E27FC236}">
                <a16:creationId xmlns:a16="http://schemas.microsoft.com/office/drawing/2014/main" id="{F0A5B43E-0A4E-4842-ADB9-7D5DE804C1E8}"/>
              </a:ext>
            </a:extLst>
          </p:cNvPr>
          <p:cNvSpPr>
            <a:spLocks noGrp="1"/>
          </p:cNvSpPr>
          <p:nvPr>
            <p:ph sz="quarter" idx="12" hasCustomPrompt="1"/>
          </p:nvPr>
        </p:nvSpPr>
        <p:spPr>
          <a:xfrm>
            <a:off x="6011693" y="2136577"/>
            <a:ext cx="5637670" cy="4170562"/>
          </a:xfrm>
          <a:prstGeom prst="rect">
            <a:avLst/>
          </a:prstGeom>
        </p:spPr>
        <p:txBody>
          <a:bodyPr lIns="0" tIns="0" rIns="0" bIns="0">
            <a:noAutofit/>
          </a:bodyPr>
          <a:lstStyle>
            <a:lvl1pPr marL="0" indent="0">
              <a:spcBef>
                <a:spcPts val="1200"/>
              </a:spcBef>
              <a:spcAft>
                <a:spcPts val="300"/>
              </a:spcAft>
              <a:buNone/>
              <a:defRPr sz="2400" b="1">
                <a:solidFill>
                  <a:schemeClr val="accent3"/>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intro or subhead here</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563313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lumn w-Tabl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2" name="Rectangle 11">
            <a:extLst>
              <a:ext uri="{FF2B5EF4-FFF2-40B4-BE49-F238E27FC236}">
                <a16:creationId xmlns:a16="http://schemas.microsoft.com/office/drawing/2014/main" id="{F71690C8-902D-4D8E-92F4-34C3FCFCE397}"/>
              </a:ext>
            </a:extLst>
          </p:cNvPr>
          <p:cNvSpPr/>
          <p:nvPr userDrawn="1"/>
        </p:nvSpPr>
        <p:spPr>
          <a:xfrm>
            <a:off x="546956" y="544628"/>
            <a:ext cx="11645044" cy="1325563"/>
          </a:xfrm>
          <a:prstGeom prst="rect">
            <a:avLst/>
          </a:prstGeom>
          <a:gradFill flip="none" rotWithShape="1">
            <a:gsLst>
              <a:gs pos="1770">
                <a:schemeClr val="bg1"/>
              </a:gs>
              <a:gs pos="31000">
                <a:schemeClr val="accent1">
                  <a:lumMod val="5000"/>
                  <a:lumOff val="95000"/>
                </a:schemeClr>
              </a:gs>
              <a:gs pos="56000">
                <a:schemeClr val="accent1">
                  <a:lumMod val="25000"/>
                  <a:lumOff val="75000"/>
                </a:schemeClr>
              </a:gs>
              <a:gs pos="81000">
                <a:srgbClr val="56A4D9"/>
              </a:gs>
              <a:gs pos="100000">
                <a:srgbClr val="0088C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C52C17C-FF28-4FF9-B3C0-879847570323}"/>
              </a:ext>
            </a:extLst>
          </p:cNvPr>
          <p:cNvSpPr>
            <a:spLocks noGrp="1"/>
          </p:cNvSpPr>
          <p:nvPr>
            <p:ph type="title" hasCustomPrompt="1"/>
          </p:nvPr>
        </p:nvSpPr>
        <p:spPr>
          <a:xfrm>
            <a:off x="546957" y="550434"/>
            <a:ext cx="10515600" cy="1325563"/>
          </a:xfrm>
          <a:prstGeom prst="rect">
            <a:avLst/>
          </a:prstGeom>
        </p:spPr>
        <p:txBody>
          <a:bodyPr lIns="0" tIns="0" rIns="0" bIns="0"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a:t>Add Slide Title Here</a:t>
            </a:r>
          </a:p>
        </p:txBody>
      </p:sp>
      <p:sp>
        <p:nvSpPr>
          <p:cNvPr id="5" name="Table Placeholder 4">
            <a:extLst>
              <a:ext uri="{FF2B5EF4-FFF2-40B4-BE49-F238E27FC236}">
                <a16:creationId xmlns:a16="http://schemas.microsoft.com/office/drawing/2014/main" id="{7067986F-FCF7-4A4F-80C5-FA91B22F631C}"/>
              </a:ext>
            </a:extLst>
          </p:cNvPr>
          <p:cNvSpPr>
            <a:spLocks noGrp="1"/>
          </p:cNvSpPr>
          <p:nvPr>
            <p:ph type="tbl" sz="quarter" idx="12"/>
          </p:nvPr>
        </p:nvSpPr>
        <p:spPr>
          <a:xfrm>
            <a:off x="542636" y="2136775"/>
            <a:ext cx="5108864" cy="4170363"/>
          </a:xfrm>
          <a:prstGeom prst="rect">
            <a:avLst/>
          </a:prstGeom>
        </p:spPr>
        <p:txBody>
          <a:bodyPr tIns="1463040"/>
          <a:lstStyle>
            <a:lvl1pPr algn="ctr">
              <a:defRPr/>
            </a:lvl1pPr>
          </a:lstStyle>
          <a:p>
            <a:r>
              <a:rPr lang="en-US"/>
              <a:t>Click icon to add table</a:t>
            </a:r>
          </a:p>
        </p:txBody>
      </p:sp>
      <p:sp>
        <p:nvSpPr>
          <p:cNvPr id="9" name="Content Placeholder 2">
            <a:extLst>
              <a:ext uri="{FF2B5EF4-FFF2-40B4-BE49-F238E27FC236}">
                <a16:creationId xmlns:a16="http://schemas.microsoft.com/office/drawing/2014/main" id="{1F350E07-6558-4D11-BF77-63E964731774}"/>
              </a:ext>
            </a:extLst>
          </p:cNvPr>
          <p:cNvSpPr>
            <a:spLocks noGrp="1"/>
          </p:cNvSpPr>
          <p:nvPr>
            <p:ph sz="quarter" idx="13" hasCustomPrompt="1"/>
          </p:nvPr>
        </p:nvSpPr>
        <p:spPr>
          <a:xfrm>
            <a:off x="6011693" y="2136577"/>
            <a:ext cx="5637670" cy="4170562"/>
          </a:xfrm>
          <a:prstGeom prst="rect">
            <a:avLst/>
          </a:prstGeom>
        </p:spPr>
        <p:txBody>
          <a:bodyPr lIns="0" tIns="0" rIns="0" bIns="0">
            <a:noAutofit/>
          </a:bodyPr>
          <a:lstStyle>
            <a:lvl1pPr marL="0" indent="0">
              <a:spcBef>
                <a:spcPts val="1200"/>
              </a:spcBef>
              <a:spcAft>
                <a:spcPts val="300"/>
              </a:spcAft>
              <a:buNone/>
              <a:defRPr sz="2400" b="1">
                <a:solidFill>
                  <a:schemeClr val="accent3"/>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intro or subhead here</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1197064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2" name="Rectangle 11">
            <a:extLst>
              <a:ext uri="{FF2B5EF4-FFF2-40B4-BE49-F238E27FC236}">
                <a16:creationId xmlns:a16="http://schemas.microsoft.com/office/drawing/2014/main" id="{F71690C8-902D-4D8E-92F4-34C3FCFCE397}"/>
              </a:ext>
            </a:extLst>
          </p:cNvPr>
          <p:cNvSpPr/>
          <p:nvPr userDrawn="1"/>
        </p:nvSpPr>
        <p:spPr>
          <a:xfrm>
            <a:off x="546956" y="544628"/>
            <a:ext cx="11645044" cy="1325563"/>
          </a:xfrm>
          <a:prstGeom prst="rect">
            <a:avLst/>
          </a:prstGeom>
          <a:gradFill flip="none" rotWithShape="1">
            <a:gsLst>
              <a:gs pos="1770">
                <a:schemeClr val="bg1"/>
              </a:gs>
              <a:gs pos="31000">
                <a:schemeClr val="accent1">
                  <a:lumMod val="5000"/>
                  <a:lumOff val="95000"/>
                </a:schemeClr>
              </a:gs>
              <a:gs pos="56000">
                <a:schemeClr val="accent1">
                  <a:lumMod val="25000"/>
                  <a:lumOff val="75000"/>
                </a:schemeClr>
              </a:gs>
              <a:gs pos="81000">
                <a:srgbClr val="56A4D9"/>
              </a:gs>
              <a:gs pos="100000">
                <a:srgbClr val="0088C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C52C17C-FF28-4FF9-B3C0-879847570323}"/>
              </a:ext>
            </a:extLst>
          </p:cNvPr>
          <p:cNvSpPr>
            <a:spLocks noGrp="1"/>
          </p:cNvSpPr>
          <p:nvPr>
            <p:ph type="title" hasCustomPrompt="1"/>
          </p:nvPr>
        </p:nvSpPr>
        <p:spPr>
          <a:xfrm>
            <a:off x="546956" y="550434"/>
            <a:ext cx="11098087" cy="1325563"/>
          </a:xfrm>
          <a:prstGeom prst="rect">
            <a:avLst/>
          </a:prstGeom>
        </p:spPr>
        <p:txBody>
          <a:bodyPr lIns="0" tIns="0" rIns="0" bIns="0"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a:t>Add Slide Title Here</a:t>
            </a:r>
          </a:p>
        </p:txBody>
      </p:sp>
      <p:sp>
        <p:nvSpPr>
          <p:cNvPr id="8" name="Content Placeholder 2">
            <a:extLst>
              <a:ext uri="{FF2B5EF4-FFF2-40B4-BE49-F238E27FC236}">
                <a16:creationId xmlns:a16="http://schemas.microsoft.com/office/drawing/2014/main" id="{50BE40E4-1596-44E3-A597-A5D709C85B23}"/>
              </a:ext>
            </a:extLst>
          </p:cNvPr>
          <p:cNvSpPr>
            <a:spLocks noGrp="1"/>
          </p:cNvSpPr>
          <p:nvPr>
            <p:ph sz="quarter" idx="12" hasCustomPrompt="1"/>
          </p:nvPr>
        </p:nvSpPr>
        <p:spPr>
          <a:xfrm>
            <a:off x="547688" y="2142810"/>
            <a:ext cx="11101676" cy="4170562"/>
          </a:xfrm>
          <a:prstGeom prst="rect">
            <a:avLst/>
          </a:prstGeom>
        </p:spPr>
        <p:txBody>
          <a:bodyPr lIns="0" tIns="0" rIns="0" bIns="0">
            <a:noAutofit/>
          </a:bodyPr>
          <a:lstStyle>
            <a:lvl1pPr marL="0" indent="0">
              <a:spcBef>
                <a:spcPts val="1200"/>
              </a:spcBef>
              <a:spcAft>
                <a:spcPts val="300"/>
              </a:spcAft>
              <a:buNone/>
              <a:defRPr sz="2400" b="1">
                <a:solidFill>
                  <a:schemeClr val="accent3"/>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intro or subhead here</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1671434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2" name="Rectangle 11">
            <a:extLst>
              <a:ext uri="{FF2B5EF4-FFF2-40B4-BE49-F238E27FC236}">
                <a16:creationId xmlns:a16="http://schemas.microsoft.com/office/drawing/2014/main" id="{F71690C8-902D-4D8E-92F4-34C3FCFCE397}"/>
              </a:ext>
            </a:extLst>
          </p:cNvPr>
          <p:cNvSpPr/>
          <p:nvPr userDrawn="1"/>
        </p:nvSpPr>
        <p:spPr>
          <a:xfrm>
            <a:off x="546956" y="544628"/>
            <a:ext cx="11645044" cy="1325563"/>
          </a:xfrm>
          <a:prstGeom prst="rect">
            <a:avLst/>
          </a:prstGeom>
          <a:gradFill flip="none" rotWithShape="1">
            <a:gsLst>
              <a:gs pos="1770">
                <a:schemeClr val="bg1"/>
              </a:gs>
              <a:gs pos="31000">
                <a:schemeClr val="accent1">
                  <a:lumMod val="5000"/>
                  <a:lumOff val="95000"/>
                </a:schemeClr>
              </a:gs>
              <a:gs pos="56000">
                <a:schemeClr val="accent1">
                  <a:lumMod val="25000"/>
                  <a:lumOff val="75000"/>
                </a:schemeClr>
              </a:gs>
              <a:gs pos="81000">
                <a:srgbClr val="56A4D9"/>
              </a:gs>
              <a:gs pos="100000">
                <a:srgbClr val="0088C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C52C17C-FF28-4FF9-B3C0-879847570323}"/>
              </a:ext>
            </a:extLst>
          </p:cNvPr>
          <p:cNvSpPr>
            <a:spLocks noGrp="1"/>
          </p:cNvSpPr>
          <p:nvPr>
            <p:ph type="title" hasCustomPrompt="1"/>
          </p:nvPr>
        </p:nvSpPr>
        <p:spPr>
          <a:xfrm>
            <a:off x="546956" y="550434"/>
            <a:ext cx="11098087" cy="1325563"/>
          </a:xfrm>
          <a:prstGeom prst="rect">
            <a:avLst/>
          </a:prstGeom>
        </p:spPr>
        <p:txBody>
          <a:bodyPr lIns="0" tIns="0" rIns="0" bIns="0"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a:t>Add Slide Title Here</a:t>
            </a:r>
          </a:p>
        </p:txBody>
      </p:sp>
      <p:sp>
        <p:nvSpPr>
          <p:cNvPr id="6" name="Content Placeholder 2">
            <a:extLst>
              <a:ext uri="{FF2B5EF4-FFF2-40B4-BE49-F238E27FC236}">
                <a16:creationId xmlns:a16="http://schemas.microsoft.com/office/drawing/2014/main" id="{7726C89C-F3B5-4768-94FD-931330A6B00D}"/>
              </a:ext>
            </a:extLst>
          </p:cNvPr>
          <p:cNvSpPr>
            <a:spLocks noGrp="1"/>
          </p:cNvSpPr>
          <p:nvPr>
            <p:ph sz="quarter" idx="12" hasCustomPrompt="1"/>
          </p:nvPr>
        </p:nvSpPr>
        <p:spPr>
          <a:xfrm>
            <a:off x="547688" y="2142810"/>
            <a:ext cx="11101676" cy="4170562"/>
          </a:xfrm>
          <a:prstGeom prst="rect">
            <a:avLst/>
          </a:prstGeom>
        </p:spPr>
        <p:txBody>
          <a:bodyPr lIns="0" tIns="0" rIns="0" bIns="0" numCol="2">
            <a:noAutofit/>
          </a:bodyPr>
          <a:lstStyle>
            <a:lvl1pPr marL="0" indent="0">
              <a:spcBef>
                <a:spcPts val="1200"/>
              </a:spcBef>
              <a:spcAft>
                <a:spcPts val="300"/>
              </a:spcAft>
              <a:buNone/>
              <a:defRPr sz="2400" b="1">
                <a:solidFill>
                  <a:schemeClr val="accent3"/>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intro or subhead here</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4163348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2" name="Rectangle 11">
            <a:extLst>
              <a:ext uri="{FF2B5EF4-FFF2-40B4-BE49-F238E27FC236}">
                <a16:creationId xmlns:a16="http://schemas.microsoft.com/office/drawing/2014/main" id="{F71690C8-902D-4D8E-92F4-34C3FCFCE397}"/>
              </a:ext>
            </a:extLst>
          </p:cNvPr>
          <p:cNvSpPr/>
          <p:nvPr userDrawn="1"/>
        </p:nvSpPr>
        <p:spPr>
          <a:xfrm>
            <a:off x="546956" y="544628"/>
            <a:ext cx="11645044" cy="1325563"/>
          </a:xfrm>
          <a:prstGeom prst="rect">
            <a:avLst/>
          </a:prstGeom>
          <a:gradFill flip="none" rotWithShape="1">
            <a:gsLst>
              <a:gs pos="1770">
                <a:schemeClr val="bg1"/>
              </a:gs>
              <a:gs pos="31000">
                <a:schemeClr val="accent1">
                  <a:lumMod val="5000"/>
                  <a:lumOff val="95000"/>
                </a:schemeClr>
              </a:gs>
              <a:gs pos="56000">
                <a:schemeClr val="accent1">
                  <a:lumMod val="25000"/>
                  <a:lumOff val="75000"/>
                </a:schemeClr>
              </a:gs>
              <a:gs pos="81000">
                <a:srgbClr val="56A4D9"/>
              </a:gs>
              <a:gs pos="100000">
                <a:srgbClr val="0088C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C52C17C-FF28-4FF9-B3C0-879847570323}"/>
              </a:ext>
            </a:extLst>
          </p:cNvPr>
          <p:cNvSpPr>
            <a:spLocks noGrp="1"/>
          </p:cNvSpPr>
          <p:nvPr>
            <p:ph type="title" hasCustomPrompt="1"/>
          </p:nvPr>
        </p:nvSpPr>
        <p:spPr>
          <a:xfrm>
            <a:off x="546957" y="550434"/>
            <a:ext cx="10515600" cy="1325563"/>
          </a:xfrm>
          <a:prstGeom prst="rect">
            <a:avLst/>
          </a:prstGeom>
        </p:spPr>
        <p:txBody>
          <a:bodyPr lIns="0" tIns="0" rIns="0" bIns="0"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a:t>Add Slide Title Here</a:t>
            </a:r>
          </a:p>
        </p:txBody>
      </p:sp>
      <p:sp>
        <p:nvSpPr>
          <p:cNvPr id="6" name="Content Placeholder 2">
            <a:extLst>
              <a:ext uri="{FF2B5EF4-FFF2-40B4-BE49-F238E27FC236}">
                <a16:creationId xmlns:a16="http://schemas.microsoft.com/office/drawing/2014/main" id="{9B763073-8E8A-476C-B752-E1C9E3C5421B}"/>
              </a:ext>
            </a:extLst>
          </p:cNvPr>
          <p:cNvSpPr>
            <a:spLocks noGrp="1"/>
          </p:cNvSpPr>
          <p:nvPr>
            <p:ph sz="quarter" idx="12" hasCustomPrompt="1"/>
          </p:nvPr>
        </p:nvSpPr>
        <p:spPr>
          <a:xfrm>
            <a:off x="547688" y="2142810"/>
            <a:ext cx="11101676" cy="4170562"/>
          </a:xfrm>
          <a:prstGeom prst="rect">
            <a:avLst/>
          </a:prstGeom>
        </p:spPr>
        <p:txBody>
          <a:bodyPr lIns="0" tIns="0" rIns="0" bIns="0" numCol="3">
            <a:noAutofit/>
          </a:bodyPr>
          <a:lstStyle>
            <a:lvl1pPr marL="0" indent="0">
              <a:spcBef>
                <a:spcPts val="1200"/>
              </a:spcBef>
              <a:spcAft>
                <a:spcPts val="300"/>
              </a:spcAft>
              <a:buNone/>
              <a:defRPr sz="2400" b="1">
                <a:solidFill>
                  <a:schemeClr val="accent3"/>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intro or subhead here</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3998038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YS Blue Call Out w-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676285C7-A6E6-46DF-A47F-B9EB3F7FA039}"/>
              </a:ext>
            </a:extLst>
          </p:cNvPr>
          <p:cNvSpPr>
            <a:spLocks noGrp="1"/>
          </p:cNvSpPr>
          <p:nvPr>
            <p:ph type="pic" sz="quarter" idx="13"/>
          </p:nvPr>
        </p:nvSpPr>
        <p:spPr>
          <a:xfrm>
            <a:off x="4990289" y="0"/>
            <a:ext cx="7201710" cy="6858000"/>
          </a:xfrm>
          <a:prstGeom prst="rect">
            <a:avLst/>
          </a:prstGeom>
        </p:spPr>
        <p:txBody>
          <a:bodyPr tIns="2834640"/>
          <a:lstStyle>
            <a:lvl1pPr algn="ctr">
              <a:defRPr/>
            </a:lvl1pPr>
          </a:lstStyle>
          <a:p>
            <a:r>
              <a:rPr lang="en-US"/>
              <a:t>Click icon to add picture</a:t>
            </a:r>
          </a:p>
        </p:txBody>
      </p:sp>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tx2"/>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1" name="Text Placeholder 13">
            <a:extLst>
              <a:ext uri="{FF2B5EF4-FFF2-40B4-BE49-F238E27FC236}">
                <a16:creationId xmlns:a16="http://schemas.microsoft.com/office/drawing/2014/main" id="{E702A775-1812-4A1A-84CB-F1197913DCAA}"/>
              </a:ext>
            </a:extLst>
          </p:cNvPr>
          <p:cNvSpPr>
            <a:spLocks noGrp="1"/>
          </p:cNvSpPr>
          <p:nvPr>
            <p:ph type="body" sz="quarter" idx="12" hasCustomPrompt="1"/>
          </p:nvPr>
        </p:nvSpPr>
        <p:spPr>
          <a:xfrm>
            <a:off x="348571" y="6242386"/>
            <a:ext cx="4135024" cy="449816"/>
          </a:xfrm>
          <a:prstGeom prst="rect">
            <a:avLst/>
          </a:prstGeom>
        </p:spPr>
        <p:txBody>
          <a:bodyPr lIns="0" tIns="0" rIns="0" bIns="0">
            <a:noAutofit/>
          </a:bodyPr>
          <a:lstStyle>
            <a:lvl1pPr marL="0" indent="0">
              <a:spcBef>
                <a:spcPts val="0"/>
              </a:spcBef>
              <a:buNone/>
              <a:defRPr sz="1200" b="0" i="0">
                <a:solidFill>
                  <a:schemeClr val="bg1"/>
                </a:solidFill>
                <a:latin typeface="Roboto L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Source, photo credit, or disclaimer</a:t>
            </a:r>
          </a:p>
        </p:txBody>
      </p:sp>
      <p:sp>
        <p:nvSpPr>
          <p:cNvPr id="9" name="Content Placeholder 2">
            <a:extLst>
              <a:ext uri="{FF2B5EF4-FFF2-40B4-BE49-F238E27FC236}">
                <a16:creationId xmlns:a16="http://schemas.microsoft.com/office/drawing/2014/main" id="{8589CBAD-1751-48BB-87EA-5BD4D4A8A278}"/>
              </a:ext>
            </a:extLst>
          </p:cNvPr>
          <p:cNvSpPr>
            <a:spLocks noGrp="1"/>
          </p:cNvSpPr>
          <p:nvPr>
            <p:ph sz="quarter" idx="10" hasCustomPrompt="1"/>
          </p:nvPr>
        </p:nvSpPr>
        <p:spPr>
          <a:xfrm>
            <a:off x="348571" y="615614"/>
            <a:ext cx="4220540" cy="4763534"/>
          </a:xfrm>
          <a:prstGeom prst="rect">
            <a:avLst/>
          </a:prstGeom>
        </p:spPr>
        <p:txBody>
          <a:bodyPr lIns="0" tIns="0" rIns="0" bIns="0" numCol="1" spcCol="0">
            <a:noAutofit/>
          </a:bodyPr>
          <a:lstStyle>
            <a:lvl1pPr marL="0" indent="0">
              <a:spcBef>
                <a:spcPts val="1200"/>
              </a:spcBef>
              <a:spcAft>
                <a:spcPts val="600"/>
              </a:spcAft>
              <a:buNone/>
              <a:defRPr sz="2400" b="1">
                <a:solidFill>
                  <a:schemeClr val="bg1"/>
                </a:solidFill>
                <a:latin typeface="+mj-lt"/>
              </a:defRPr>
            </a:lvl1pPr>
            <a:lvl2pPr marL="182880" indent="-228600">
              <a:buClr>
                <a:schemeClr val="bg1"/>
              </a:buClr>
              <a:buFont typeface="Roboto Lt" pitchFamily="2" charset="0"/>
              <a:buChar char="&gt;"/>
              <a:defRPr sz="2200">
                <a:solidFill>
                  <a:schemeClr val="bg1"/>
                </a:solidFill>
              </a:defRPr>
            </a:lvl2pPr>
            <a:lvl3pPr marL="457200">
              <a:spcBef>
                <a:spcPts val="600"/>
              </a:spcBef>
              <a:buClr>
                <a:schemeClr val="bg1"/>
              </a:buClr>
              <a:defRPr>
                <a:solidFill>
                  <a:schemeClr val="bg1"/>
                </a:solidFill>
              </a:defRPr>
            </a:lvl3pPr>
            <a:lvl4pPr marL="822960" indent="-228600">
              <a:buClr>
                <a:schemeClr val="bg1"/>
              </a:buClr>
              <a:buFont typeface="Roboto Lt" pitchFamily="2" charset="0"/>
              <a:buChar char="-"/>
              <a:defRPr>
                <a:solidFill>
                  <a:schemeClr val="bg1"/>
                </a:solidFill>
              </a:defRPr>
            </a:lvl4pPr>
            <a:lvl5pPr>
              <a:defRPr>
                <a:solidFill>
                  <a:schemeClr val="tx2"/>
                </a:solidFill>
              </a:defRPr>
            </a:lvl5pPr>
          </a:lstStyle>
          <a:p>
            <a:pPr lvl="0"/>
            <a:r>
              <a:rPr lang="en-US"/>
              <a:t>Bold Text</a:t>
            </a:r>
          </a:p>
          <a:p>
            <a:pPr lvl="1"/>
            <a:r>
              <a:rPr lang="en-US"/>
              <a:t>Bullet level one</a:t>
            </a:r>
          </a:p>
          <a:p>
            <a:pPr lvl="2"/>
            <a:r>
              <a:rPr lang="en-US"/>
              <a:t>Bullet level two</a:t>
            </a:r>
          </a:p>
          <a:p>
            <a:pPr lvl="3"/>
            <a:r>
              <a:rPr lang="en-US"/>
              <a:t>Bullet level three</a:t>
            </a:r>
          </a:p>
        </p:txBody>
      </p:sp>
    </p:spTree>
    <p:extLst>
      <p:ext uri="{BB962C8B-B14F-4D97-AF65-F5344CB8AC3E}">
        <p14:creationId xmlns:p14="http://schemas.microsoft.com/office/powerpoint/2010/main" val="3982361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YS Blue Call Out w-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rgbClr val="63666A"/>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5" name="Content Placeholder 2">
            <a:extLst>
              <a:ext uri="{FF2B5EF4-FFF2-40B4-BE49-F238E27FC236}">
                <a16:creationId xmlns:a16="http://schemas.microsoft.com/office/drawing/2014/main" id="{61DA9725-5748-4130-8766-85D328C9A928}"/>
              </a:ext>
            </a:extLst>
          </p:cNvPr>
          <p:cNvSpPr>
            <a:spLocks noGrp="1"/>
          </p:cNvSpPr>
          <p:nvPr>
            <p:ph sz="quarter" idx="11" hasCustomPrompt="1"/>
          </p:nvPr>
        </p:nvSpPr>
        <p:spPr>
          <a:xfrm>
            <a:off x="354066" y="615509"/>
            <a:ext cx="4413114" cy="5867533"/>
          </a:xfrm>
          <a:prstGeom prst="rect">
            <a:avLst/>
          </a:prstGeom>
        </p:spPr>
        <p:txBody>
          <a:bodyPr lIns="0" tIns="0" rIns="0" bIns="0" numCol="1" spcCol="0">
            <a:noAutofit/>
          </a:bodyPr>
          <a:lstStyle>
            <a:lvl1pPr marL="0" indent="0">
              <a:spcBef>
                <a:spcPts val="1200"/>
              </a:spcBef>
              <a:spcAft>
                <a:spcPts val="600"/>
              </a:spcAft>
              <a:buNone/>
              <a:defRPr sz="5000" b="1">
                <a:solidFill>
                  <a:schemeClr val="bg1"/>
                </a:solidFill>
                <a:latin typeface="+mj-lt"/>
              </a:defRPr>
            </a:lvl1pPr>
            <a:lvl2pPr marL="228600" indent="-228600">
              <a:buClr>
                <a:schemeClr val="bg1"/>
              </a:buClr>
              <a:buFont typeface="Roboto Lt" pitchFamily="2" charset="0"/>
              <a:buChar char="&gt;"/>
              <a:defRPr sz="2200">
                <a:solidFill>
                  <a:schemeClr val="bg1"/>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Bold Statement</a:t>
            </a:r>
          </a:p>
          <a:p>
            <a:pPr lvl="1"/>
            <a:r>
              <a:rPr lang="en-US"/>
              <a:t>Bullet level one</a:t>
            </a:r>
          </a:p>
        </p:txBody>
      </p:sp>
      <p:sp>
        <p:nvSpPr>
          <p:cNvPr id="6" name="Content Placeholder 2">
            <a:extLst>
              <a:ext uri="{FF2B5EF4-FFF2-40B4-BE49-F238E27FC236}">
                <a16:creationId xmlns:a16="http://schemas.microsoft.com/office/drawing/2014/main" id="{C4693582-73BB-479A-89AD-108B4C9F3BF2}"/>
              </a:ext>
            </a:extLst>
          </p:cNvPr>
          <p:cNvSpPr>
            <a:spLocks noGrp="1"/>
          </p:cNvSpPr>
          <p:nvPr>
            <p:ph sz="quarter" idx="13" hasCustomPrompt="1"/>
          </p:nvPr>
        </p:nvSpPr>
        <p:spPr>
          <a:xfrm>
            <a:off x="5426408" y="615612"/>
            <a:ext cx="6222956" cy="5867429"/>
          </a:xfrm>
          <a:prstGeom prst="rect">
            <a:avLst/>
          </a:prstGeom>
        </p:spPr>
        <p:txBody>
          <a:bodyPr lIns="0" tIns="0" rIns="0" bIns="0">
            <a:noAutofit/>
          </a:bodyPr>
          <a:lstStyle>
            <a:lvl1pPr marL="0" indent="0">
              <a:spcBef>
                <a:spcPts val="1200"/>
              </a:spcBef>
              <a:spcAft>
                <a:spcPts val="300"/>
              </a:spcAft>
              <a:buNone/>
              <a:defRPr sz="2400" b="1">
                <a:solidFill>
                  <a:schemeClr val="accent1"/>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lead in text</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1651050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old Call Out w-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676285C7-A6E6-46DF-A47F-B9EB3F7FA039}"/>
              </a:ext>
            </a:extLst>
          </p:cNvPr>
          <p:cNvSpPr>
            <a:spLocks noGrp="1"/>
          </p:cNvSpPr>
          <p:nvPr>
            <p:ph type="pic" sz="quarter" idx="13"/>
          </p:nvPr>
        </p:nvSpPr>
        <p:spPr>
          <a:xfrm>
            <a:off x="4990289" y="0"/>
            <a:ext cx="7201710" cy="6858000"/>
          </a:xfrm>
          <a:prstGeom prst="rect">
            <a:avLst/>
          </a:prstGeom>
        </p:spPr>
        <p:txBody>
          <a:bodyPr tIns="2834640"/>
          <a:lstStyle>
            <a:lvl1pPr algn="ctr">
              <a:defRPr/>
            </a:lvl1pPr>
          </a:lstStyle>
          <a:p>
            <a:r>
              <a:rPr lang="en-US"/>
              <a:t>Click icon to add picture</a:t>
            </a:r>
          </a:p>
        </p:txBody>
      </p:sp>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tx2"/>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8" name="Content Placeholder 2">
            <a:extLst>
              <a:ext uri="{FF2B5EF4-FFF2-40B4-BE49-F238E27FC236}">
                <a16:creationId xmlns:a16="http://schemas.microsoft.com/office/drawing/2014/main" id="{995B0715-8D33-4868-BC8A-A2D68F86A040}"/>
              </a:ext>
            </a:extLst>
          </p:cNvPr>
          <p:cNvSpPr>
            <a:spLocks noGrp="1"/>
          </p:cNvSpPr>
          <p:nvPr>
            <p:ph sz="quarter" idx="10" hasCustomPrompt="1"/>
          </p:nvPr>
        </p:nvSpPr>
        <p:spPr>
          <a:xfrm>
            <a:off x="348571" y="615614"/>
            <a:ext cx="4220540" cy="4763534"/>
          </a:xfrm>
          <a:prstGeom prst="rect">
            <a:avLst/>
          </a:prstGeom>
        </p:spPr>
        <p:txBody>
          <a:bodyPr lIns="0" tIns="0" rIns="0" bIns="0" numCol="1" spcCol="0">
            <a:noAutofit/>
          </a:bodyPr>
          <a:lstStyle>
            <a:lvl1pPr marL="0" indent="0">
              <a:spcBef>
                <a:spcPts val="1200"/>
              </a:spcBef>
              <a:spcAft>
                <a:spcPts val="600"/>
              </a:spcAft>
              <a:buNone/>
              <a:defRPr sz="2400" b="1">
                <a:solidFill>
                  <a:schemeClr val="bg1"/>
                </a:solidFill>
                <a:latin typeface="+mj-lt"/>
              </a:defRPr>
            </a:lvl1pPr>
            <a:lvl2pPr marL="182880" indent="-228600">
              <a:buClr>
                <a:schemeClr val="bg1"/>
              </a:buClr>
              <a:buFont typeface="Roboto Lt" pitchFamily="2" charset="0"/>
              <a:buChar char="&gt;"/>
              <a:defRPr sz="2200">
                <a:solidFill>
                  <a:schemeClr val="bg1"/>
                </a:solidFill>
              </a:defRPr>
            </a:lvl2pPr>
            <a:lvl3pPr marL="457200">
              <a:spcBef>
                <a:spcPts val="600"/>
              </a:spcBef>
              <a:buClr>
                <a:schemeClr val="bg1"/>
              </a:buClr>
              <a:defRPr>
                <a:solidFill>
                  <a:schemeClr val="bg1"/>
                </a:solidFill>
              </a:defRPr>
            </a:lvl3pPr>
            <a:lvl4pPr marL="822960" indent="-228600">
              <a:buClr>
                <a:schemeClr val="bg1"/>
              </a:buClr>
              <a:buFont typeface="Roboto Lt" pitchFamily="2" charset="0"/>
              <a:buChar char="-"/>
              <a:defRPr>
                <a:solidFill>
                  <a:schemeClr val="bg1"/>
                </a:solidFill>
              </a:defRPr>
            </a:lvl4pPr>
            <a:lvl5pPr>
              <a:defRPr>
                <a:solidFill>
                  <a:schemeClr val="tx2"/>
                </a:solidFill>
              </a:defRPr>
            </a:lvl5pPr>
          </a:lstStyle>
          <a:p>
            <a:pPr lvl="0"/>
            <a:r>
              <a:rPr lang="en-US"/>
              <a:t>Bold Text</a:t>
            </a:r>
          </a:p>
          <a:p>
            <a:pPr lvl="1"/>
            <a:r>
              <a:rPr lang="en-US"/>
              <a:t>Bullet level one</a:t>
            </a:r>
          </a:p>
          <a:p>
            <a:pPr lvl="2"/>
            <a:r>
              <a:rPr lang="en-US"/>
              <a:t>Bullet level two</a:t>
            </a:r>
          </a:p>
          <a:p>
            <a:pPr lvl="3"/>
            <a:r>
              <a:rPr lang="en-US"/>
              <a:t>Bullet level three</a:t>
            </a:r>
          </a:p>
        </p:txBody>
      </p:sp>
      <p:sp>
        <p:nvSpPr>
          <p:cNvPr id="9" name="Text Placeholder 13">
            <a:extLst>
              <a:ext uri="{FF2B5EF4-FFF2-40B4-BE49-F238E27FC236}">
                <a16:creationId xmlns:a16="http://schemas.microsoft.com/office/drawing/2014/main" id="{510526F3-9E39-4AB9-96D7-D7FBDB3606C4}"/>
              </a:ext>
            </a:extLst>
          </p:cNvPr>
          <p:cNvSpPr>
            <a:spLocks noGrp="1"/>
          </p:cNvSpPr>
          <p:nvPr>
            <p:ph type="body" sz="quarter" idx="12" hasCustomPrompt="1"/>
          </p:nvPr>
        </p:nvSpPr>
        <p:spPr>
          <a:xfrm>
            <a:off x="348571" y="6242386"/>
            <a:ext cx="4135024" cy="449816"/>
          </a:xfrm>
          <a:prstGeom prst="rect">
            <a:avLst/>
          </a:prstGeom>
        </p:spPr>
        <p:txBody>
          <a:bodyPr lIns="0" tIns="0" rIns="0" bIns="0">
            <a:noAutofit/>
          </a:bodyPr>
          <a:lstStyle>
            <a:lvl1pPr marL="0" indent="0">
              <a:spcBef>
                <a:spcPts val="0"/>
              </a:spcBef>
              <a:buNone/>
              <a:defRPr sz="1200" b="0" i="0">
                <a:solidFill>
                  <a:schemeClr val="bg1"/>
                </a:solidFill>
                <a:latin typeface="Roboto L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Source, photo credit, or disclaimer</a:t>
            </a:r>
          </a:p>
        </p:txBody>
      </p:sp>
    </p:spTree>
    <p:extLst>
      <p:ext uri="{BB962C8B-B14F-4D97-AF65-F5344CB8AC3E}">
        <p14:creationId xmlns:p14="http://schemas.microsoft.com/office/powerpoint/2010/main" val="1786675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old Call Out w-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rgbClr val="63666A"/>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6" name="Content Placeholder 2">
            <a:extLst>
              <a:ext uri="{FF2B5EF4-FFF2-40B4-BE49-F238E27FC236}">
                <a16:creationId xmlns:a16="http://schemas.microsoft.com/office/drawing/2014/main" id="{F32B07D4-5B77-44F7-8F34-5D7DED682260}"/>
              </a:ext>
            </a:extLst>
          </p:cNvPr>
          <p:cNvSpPr>
            <a:spLocks noGrp="1"/>
          </p:cNvSpPr>
          <p:nvPr>
            <p:ph sz="quarter" idx="11" hasCustomPrompt="1"/>
          </p:nvPr>
        </p:nvSpPr>
        <p:spPr>
          <a:xfrm>
            <a:off x="354066" y="615509"/>
            <a:ext cx="4413114" cy="5867533"/>
          </a:xfrm>
          <a:prstGeom prst="rect">
            <a:avLst/>
          </a:prstGeom>
        </p:spPr>
        <p:txBody>
          <a:bodyPr lIns="0" tIns="0" rIns="0" bIns="0" numCol="1" spcCol="0">
            <a:noAutofit/>
          </a:bodyPr>
          <a:lstStyle>
            <a:lvl1pPr marL="0" indent="0">
              <a:spcBef>
                <a:spcPts val="1200"/>
              </a:spcBef>
              <a:spcAft>
                <a:spcPts val="600"/>
              </a:spcAft>
              <a:buNone/>
              <a:defRPr sz="5000" b="1">
                <a:solidFill>
                  <a:schemeClr val="bg1"/>
                </a:solidFill>
                <a:latin typeface="+mj-lt"/>
              </a:defRPr>
            </a:lvl1pPr>
            <a:lvl2pPr marL="228600" indent="-228600">
              <a:buClr>
                <a:schemeClr val="bg1"/>
              </a:buClr>
              <a:buFont typeface="Roboto Lt" pitchFamily="2" charset="0"/>
              <a:buChar char="&gt;"/>
              <a:defRPr sz="2200">
                <a:solidFill>
                  <a:schemeClr val="bg1"/>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Bold Statement</a:t>
            </a:r>
          </a:p>
          <a:p>
            <a:pPr lvl="1"/>
            <a:r>
              <a:rPr lang="en-US"/>
              <a:t>Bullet level one</a:t>
            </a:r>
          </a:p>
        </p:txBody>
      </p:sp>
      <p:sp>
        <p:nvSpPr>
          <p:cNvPr id="8" name="Content Placeholder 2">
            <a:extLst>
              <a:ext uri="{FF2B5EF4-FFF2-40B4-BE49-F238E27FC236}">
                <a16:creationId xmlns:a16="http://schemas.microsoft.com/office/drawing/2014/main" id="{448212BC-A926-406D-BF2B-331BAB2E2A02}"/>
              </a:ext>
            </a:extLst>
          </p:cNvPr>
          <p:cNvSpPr>
            <a:spLocks noGrp="1"/>
          </p:cNvSpPr>
          <p:nvPr>
            <p:ph sz="quarter" idx="13" hasCustomPrompt="1"/>
          </p:nvPr>
        </p:nvSpPr>
        <p:spPr>
          <a:xfrm>
            <a:off x="5426408" y="615612"/>
            <a:ext cx="6222956" cy="5867429"/>
          </a:xfrm>
          <a:prstGeom prst="rect">
            <a:avLst/>
          </a:prstGeom>
        </p:spPr>
        <p:txBody>
          <a:bodyPr lIns="0" tIns="0" rIns="0" bIns="0">
            <a:noAutofit/>
          </a:bodyPr>
          <a:lstStyle>
            <a:lvl1pPr marL="0" indent="0">
              <a:spcBef>
                <a:spcPts val="1200"/>
              </a:spcBef>
              <a:spcAft>
                <a:spcPts val="300"/>
              </a:spcAft>
              <a:buNone/>
              <a:defRPr sz="2400" b="1">
                <a:solidFill>
                  <a:schemeClr val="accent3"/>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lead in text</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9817116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right Blue Call Out w-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676285C7-A6E6-46DF-A47F-B9EB3F7FA039}"/>
              </a:ext>
            </a:extLst>
          </p:cNvPr>
          <p:cNvSpPr>
            <a:spLocks noGrp="1"/>
          </p:cNvSpPr>
          <p:nvPr>
            <p:ph type="pic" sz="quarter" idx="13"/>
          </p:nvPr>
        </p:nvSpPr>
        <p:spPr>
          <a:xfrm>
            <a:off x="4990289" y="0"/>
            <a:ext cx="7201710" cy="6858000"/>
          </a:xfrm>
          <a:prstGeom prst="rect">
            <a:avLst/>
          </a:prstGeom>
        </p:spPr>
        <p:txBody>
          <a:bodyPr tIns="2834640"/>
          <a:lstStyle>
            <a:lvl1pPr algn="ctr">
              <a:defRPr/>
            </a:lvl1pPr>
          </a:lstStyle>
          <a:p>
            <a:r>
              <a:rPr lang="en-US"/>
              <a:t>Click icon to add picture</a:t>
            </a:r>
          </a:p>
        </p:txBody>
      </p:sp>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tx2"/>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8" name="Content Placeholder 2">
            <a:extLst>
              <a:ext uri="{FF2B5EF4-FFF2-40B4-BE49-F238E27FC236}">
                <a16:creationId xmlns:a16="http://schemas.microsoft.com/office/drawing/2014/main" id="{E273554C-C9B4-417B-8840-20EF3FB75A7B}"/>
              </a:ext>
            </a:extLst>
          </p:cNvPr>
          <p:cNvSpPr>
            <a:spLocks noGrp="1"/>
          </p:cNvSpPr>
          <p:nvPr>
            <p:ph sz="quarter" idx="10" hasCustomPrompt="1"/>
          </p:nvPr>
        </p:nvSpPr>
        <p:spPr>
          <a:xfrm>
            <a:off x="348571" y="615614"/>
            <a:ext cx="4220540" cy="4763534"/>
          </a:xfrm>
          <a:prstGeom prst="rect">
            <a:avLst/>
          </a:prstGeom>
        </p:spPr>
        <p:txBody>
          <a:bodyPr lIns="0" tIns="0" rIns="0" bIns="0" numCol="1" spcCol="0">
            <a:noAutofit/>
          </a:bodyPr>
          <a:lstStyle>
            <a:lvl1pPr marL="0" indent="0">
              <a:spcBef>
                <a:spcPts val="1200"/>
              </a:spcBef>
              <a:spcAft>
                <a:spcPts val="600"/>
              </a:spcAft>
              <a:buNone/>
              <a:defRPr sz="2400" b="1">
                <a:solidFill>
                  <a:schemeClr val="bg1"/>
                </a:solidFill>
                <a:latin typeface="+mj-lt"/>
              </a:defRPr>
            </a:lvl1pPr>
            <a:lvl2pPr marL="182880" indent="-228600">
              <a:buClr>
                <a:schemeClr val="bg1"/>
              </a:buClr>
              <a:buFont typeface="Roboto Lt" pitchFamily="2" charset="0"/>
              <a:buChar char="&gt;"/>
              <a:defRPr sz="2200">
                <a:solidFill>
                  <a:schemeClr val="bg1"/>
                </a:solidFill>
              </a:defRPr>
            </a:lvl2pPr>
            <a:lvl3pPr marL="457200">
              <a:spcBef>
                <a:spcPts val="600"/>
              </a:spcBef>
              <a:buClr>
                <a:schemeClr val="bg1"/>
              </a:buClr>
              <a:defRPr>
                <a:solidFill>
                  <a:schemeClr val="bg1"/>
                </a:solidFill>
              </a:defRPr>
            </a:lvl3pPr>
            <a:lvl4pPr marL="822960" indent="-228600">
              <a:buClr>
                <a:schemeClr val="bg1"/>
              </a:buClr>
              <a:buFont typeface="Roboto Lt" pitchFamily="2" charset="0"/>
              <a:buChar char="-"/>
              <a:defRPr>
                <a:solidFill>
                  <a:schemeClr val="bg1"/>
                </a:solidFill>
              </a:defRPr>
            </a:lvl4pPr>
            <a:lvl5pPr>
              <a:defRPr>
                <a:solidFill>
                  <a:schemeClr val="tx2"/>
                </a:solidFill>
              </a:defRPr>
            </a:lvl5pPr>
          </a:lstStyle>
          <a:p>
            <a:pPr lvl="0"/>
            <a:r>
              <a:rPr lang="en-US"/>
              <a:t>Bold Text</a:t>
            </a:r>
          </a:p>
          <a:p>
            <a:pPr lvl="1"/>
            <a:r>
              <a:rPr lang="en-US"/>
              <a:t>Bullet level one</a:t>
            </a:r>
          </a:p>
          <a:p>
            <a:pPr lvl="2"/>
            <a:r>
              <a:rPr lang="en-US"/>
              <a:t>Bullet level two</a:t>
            </a:r>
          </a:p>
          <a:p>
            <a:pPr lvl="3"/>
            <a:r>
              <a:rPr lang="en-US"/>
              <a:t>Bullet level three</a:t>
            </a:r>
          </a:p>
        </p:txBody>
      </p:sp>
      <p:sp>
        <p:nvSpPr>
          <p:cNvPr id="9" name="Text Placeholder 13">
            <a:extLst>
              <a:ext uri="{FF2B5EF4-FFF2-40B4-BE49-F238E27FC236}">
                <a16:creationId xmlns:a16="http://schemas.microsoft.com/office/drawing/2014/main" id="{6590F456-B2AA-464E-B6CB-5CE5BB6BEC9B}"/>
              </a:ext>
            </a:extLst>
          </p:cNvPr>
          <p:cNvSpPr>
            <a:spLocks noGrp="1"/>
          </p:cNvSpPr>
          <p:nvPr>
            <p:ph type="body" sz="quarter" idx="12" hasCustomPrompt="1"/>
          </p:nvPr>
        </p:nvSpPr>
        <p:spPr>
          <a:xfrm>
            <a:off x="348571" y="6242386"/>
            <a:ext cx="4135024" cy="449816"/>
          </a:xfrm>
          <a:prstGeom prst="rect">
            <a:avLst/>
          </a:prstGeom>
        </p:spPr>
        <p:txBody>
          <a:bodyPr lIns="0" tIns="0" rIns="0" bIns="0">
            <a:noAutofit/>
          </a:bodyPr>
          <a:lstStyle>
            <a:lvl1pPr marL="0" indent="0">
              <a:spcBef>
                <a:spcPts val="0"/>
              </a:spcBef>
              <a:buNone/>
              <a:defRPr sz="1200" b="0" i="0">
                <a:solidFill>
                  <a:schemeClr val="bg1"/>
                </a:solidFill>
                <a:latin typeface="Roboto L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Source, photo credit, or disclaimer</a:t>
            </a:r>
          </a:p>
        </p:txBody>
      </p:sp>
    </p:spTree>
    <p:extLst>
      <p:ext uri="{BB962C8B-B14F-4D97-AF65-F5344CB8AC3E}">
        <p14:creationId xmlns:p14="http://schemas.microsoft.com/office/powerpoint/2010/main" val="1115179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Small-NYSERDA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5" name="Text Placeholder 4">
            <a:extLst>
              <a:ext uri="{FF2B5EF4-FFF2-40B4-BE49-F238E27FC236}">
                <a16:creationId xmlns:a16="http://schemas.microsoft.com/office/drawing/2014/main" id="{84904F7A-8E23-443D-8FE2-9F4D7E3EFA1A}"/>
              </a:ext>
            </a:extLst>
          </p:cNvPr>
          <p:cNvSpPr>
            <a:spLocks noGrp="1"/>
          </p:cNvSpPr>
          <p:nvPr>
            <p:ph type="body" sz="quarter" idx="11" hasCustomPrompt="1"/>
          </p:nvPr>
        </p:nvSpPr>
        <p:spPr>
          <a:xfrm>
            <a:off x="5719864" y="837379"/>
            <a:ext cx="5601508" cy="3773950"/>
          </a:xfrm>
          <a:prstGeom prst="rect">
            <a:avLst/>
          </a:prstGeom>
        </p:spPr>
        <p:txBody>
          <a:bodyPr lIns="0" tIns="0" rIns="0" bIns="0"/>
          <a:lstStyle>
            <a:lvl1pPr marL="0" indent="0">
              <a:buNone/>
              <a:defRPr sz="5000" b="1">
                <a:solidFill>
                  <a:srgbClr val="006BA6"/>
                </a:solidFill>
                <a:latin typeface="Roboto" pitchFamily="2" charset="0"/>
                <a:ea typeface="Roboto" pitchFamily="2" charset="0"/>
                <a:cs typeface="Arial" panose="020B0604020202020204" pitchFamily="34" charset="0"/>
              </a:defRPr>
            </a:lvl1pPr>
            <a:lvl2pPr marL="0" indent="0">
              <a:buNone/>
              <a:defRPr sz="3500">
                <a:solidFill>
                  <a:schemeClr val="tx2"/>
                </a:solidFill>
                <a:latin typeface="+mn-lt"/>
                <a:cs typeface="Arial" panose="020B0604020202020204" pitchFamily="34" charset="0"/>
              </a:defRPr>
            </a:lvl2pPr>
            <a:lvl3pPr marL="914400" indent="0">
              <a:buNone/>
              <a:defRPr sz="5000">
                <a:latin typeface="Arial" panose="020B0604020202020204" pitchFamily="34" charset="0"/>
                <a:cs typeface="Arial" panose="020B0604020202020204" pitchFamily="34" charset="0"/>
              </a:defRPr>
            </a:lvl3pPr>
            <a:lvl4pPr marL="1371600" indent="0">
              <a:buNone/>
              <a:defRPr sz="5000">
                <a:latin typeface="Arial" panose="020B0604020202020204" pitchFamily="34" charset="0"/>
                <a:cs typeface="Arial" panose="020B0604020202020204" pitchFamily="34" charset="0"/>
              </a:defRPr>
            </a:lvl4pPr>
            <a:lvl5pPr marL="1828800" indent="0">
              <a:buNone/>
              <a:defRPr sz="5000">
                <a:latin typeface="Arial" panose="020B0604020202020204" pitchFamily="34" charset="0"/>
                <a:cs typeface="Arial" panose="020B0604020202020204" pitchFamily="34" charset="0"/>
              </a:defRPr>
            </a:lvl5pPr>
          </a:lstStyle>
          <a:p>
            <a:pPr lvl="0"/>
            <a:r>
              <a:rPr lang="en-US"/>
              <a:t>Add Title Here</a:t>
            </a:r>
          </a:p>
          <a:p>
            <a:pPr lvl="1"/>
            <a:r>
              <a:rPr lang="en-US"/>
              <a:t>Add Sub Head (if there is one)</a:t>
            </a:r>
          </a:p>
        </p:txBody>
      </p:sp>
      <p:sp>
        <p:nvSpPr>
          <p:cNvPr id="14" name="Text Placeholder 13">
            <a:extLst>
              <a:ext uri="{FF2B5EF4-FFF2-40B4-BE49-F238E27FC236}">
                <a16:creationId xmlns:a16="http://schemas.microsoft.com/office/drawing/2014/main" id="{9681D907-71CA-4AB6-AE70-0228382DE23D}"/>
              </a:ext>
            </a:extLst>
          </p:cNvPr>
          <p:cNvSpPr>
            <a:spLocks noGrp="1"/>
          </p:cNvSpPr>
          <p:nvPr>
            <p:ph type="body" sz="quarter" idx="12" hasCustomPrompt="1"/>
          </p:nvPr>
        </p:nvSpPr>
        <p:spPr>
          <a:xfrm>
            <a:off x="348571" y="5406886"/>
            <a:ext cx="7744841" cy="1227377"/>
          </a:xfrm>
          <a:prstGeom prst="rect">
            <a:avLst/>
          </a:prstGeom>
        </p:spPr>
        <p:txBody>
          <a:bodyPr lIns="0" tIns="0" rIns="0" bIns="0"/>
          <a:lstStyle>
            <a:lvl1pPr marL="0" indent="0">
              <a:buNone/>
              <a:defRPr sz="2000" i="0">
                <a:solidFill>
                  <a:schemeClr val="bg1"/>
                </a:solidFill>
                <a:latin typeface="Roboto L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Add Presenter Name </a:t>
            </a:r>
            <a:br>
              <a:rPr lang="en-US"/>
            </a:br>
            <a:r>
              <a:rPr lang="en-US"/>
              <a:t>and Date</a:t>
            </a:r>
          </a:p>
        </p:txBody>
      </p:sp>
      <p:sp>
        <p:nvSpPr>
          <p:cNvPr id="6" name="Picture Placeholder 5">
            <a:extLst>
              <a:ext uri="{FF2B5EF4-FFF2-40B4-BE49-F238E27FC236}">
                <a16:creationId xmlns:a16="http://schemas.microsoft.com/office/drawing/2014/main" id="{17A56B23-6FD4-4854-A7A7-0EBAE3DD6126}"/>
              </a:ext>
            </a:extLst>
          </p:cNvPr>
          <p:cNvSpPr>
            <a:spLocks noGrp="1"/>
          </p:cNvSpPr>
          <p:nvPr>
            <p:ph type="pic" sz="quarter" idx="14"/>
          </p:nvPr>
        </p:nvSpPr>
        <p:spPr>
          <a:xfrm>
            <a:off x="0" y="0"/>
            <a:ext cx="5155659" cy="4931923"/>
          </a:xfrm>
          <a:prstGeom prst="rect">
            <a:avLst/>
          </a:prstGeom>
        </p:spPr>
        <p:txBody>
          <a:bodyPr lIns="0" tIns="1737360" r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p>
        </p:txBody>
      </p:sp>
      <p:pic>
        <p:nvPicPr>
          <p:cNvPr id="9" name="Picture 8">
            <a:extLst>
              <a:ext uri="{FF2B5EF4-FFF2-40B4-BE49-F238E27FC236}">
                <a16:creationId xmlns:a16="http://schemas.microsoft.com/office/drawing/2014/main" id="{5D209D64-36E8-4F0E-AF11-CDDCFF3EFE7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982255" y="5524234"/>
            <a:ext cx="2595495" cy="718152"/>
          </a:xfrm>
          <a:prstGeom prst="rect">
            <a:avLst/>
          </a:prstGeom>
        </p:spPr>
      </p:pic>
    </p:spTree>
    <p:extLst>
      <p:ext uri="{BB962C8B-B14F-4D97-AF65-F5344CB8AC3E}">
        <p14:creationId xmlns:p14="http://schemas.microsoft.com/office/powerpoint/2010/main" val="15414782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ight Blue Call Out w-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rgbClr val="63666A"/>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6" name="Content Placeholder 2">
            <a:extLst>
              <a:ext uri="{FF2B5EF4-FFF2-40B4-BE49-F238E27FC236}">
                <a16:creationId xmlns:a16="http://schemas.microsoft.com/office/drawing/2014/main" id="{3A3205AF-563B-4873-A5F0-371C12A5F2AE}"/>
              </a:ext>
            </a:extLst>
          </p:cNvPr>
          <p:cNvSpPr>
            <a:spLocks noGrp="1"/>
          </p:cNvSpPr>
          <p:nvPr>
            <p:ph sz="quarter" idx="11" hasCustomPrompt="1"/>
          </p:nvPr>
        </p:nvSpPr>
        <p:spPr>
          <a:xfrm>
            <a:off x="354066" y="615509"/>
            <a:ext cx="4413114" cy="5867533"/>
          </a:xfrm>
          <a:prstGeom prst="rect">
            <a:avLst/>
          </a:prstGeom>
        </p:spPr>
        <p:txBody>
          <a:bodyPr lIns="0" tIns="0" rIns="0" bIns="0" numCol="1" spcCol="0">
            <a:noAutofit/>
          </a:bodyPr>
          <a:lstStyle>
            <a:lvl1pPr marL="0" indent="0">
              <a:spcBef>
                <a:spcPts val="1200"/>
              </a:spcBef>
              <a:spcAft>
                <a:spcPts val="600"/>
              </a:spcAft>
              <a:buNone/>
              <a:defRPr sz="5000" b="1">
                <a:solidFill>
                  <a:schemeClr val="bg1"/>
                </a:solidFill>
                <a:latin typeface="+mj-lt"/>
              </a:defRPr>
            </a:lvl1pPr>
            <a:lvl2pPr marL="228600" indent="-228600">
              <a:buClr>
                <a:schemeClr val="bg1"/>
              </a:buClr>
              <a:buFont typeface="Roboto Lt" pitchFamily="2" charset="0"/>
              <a:buChar char="&gt;"/>
              <a:defRPr sz="2200">
                <a:solidFill>
                  <a:schemeClr val="bg1"/>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Bold Statement</a:t>
            </a:r>
          </a:p>
          <a:p>
            <a:pPr lvl="1"/>
            <a:r>
              <a:rPr lang="en-US"/>
              <a:t>Bullet level one</a:t>
            </a:r>
          </a:p>
        </p:txBody>
      </p:sp>
      <p:sp>
        <p:nvSpPr>
          <p:cNvPr id="8" name="Content Placeholder 2">
            <a:extLst>
              <a:ext uri="{FF2B5EF4-FFF2-40B4-BE49-F238E27FC236}">
                <a16:creationId xmlns:a16="http://schemas.microsoft.com/office/drawing/2014/main" id="{53C3EC47-F4EA-45C2-9E46-080DC7DABAAF}"/>
              </a:ext>
            </a:extLst>
          </p:cNvPr>
          <p:cNvSpPr>
            <a:spLocks noGrp="1"/>
          </p:cNvSpPr>
          <p:nvPr>
            <p:ph sz="quarter" idx="13" hasCustomPrompt="1"/>
          </p:nvPr>
        </p:nvSpPr>
        <p:spPr>
          <a:xfrm>
            <a:off x="5426408" y="615612"/>
            <a:ext cx="6222956" cy="5867429"/>
          </a:xfrm>
          <a:prstGeom prst="rect">
            <a:avLst/>
          </a:prstGeom>
        </p:spPr>
        <p:txBody>
          <a:bodyPr lIns="0" tIns="0" rIns="0" bIns="0">
            <a:noAutofit/>
          </a:bodyPr>
          <a:lstStyle>
            <a:lvl1pPr marL="0" indent="0">
              <a:spcBef>
                <a:spcPts val="1200"/>
              </a:spcBef>
              <a:spcAft>
                <a:spcPts val="300"/>
              </a:spcAft>
              <a:buNone/>
              <a:defRPr sz="2400" b="1">
                <a:solidFill>
                  <a:schemeClr val="accent2"/>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lead in text</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6862601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y Call Out w-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676285C7-A6E6-46DF-A47F-B9EB3F7FA039}"/>
              </a:ext>
            </a:extLst>
          </p:cNvPr>
          <p:cNvSpPr>
            <a:spLocks noGrp="1"/>
          </p:cNvSpPr>
          <p:nvPr>
            <p:ph type="pic" sz="quarter" idx="13"/>
          </p:nvPr>
        </p:nvSpPr>
        <p:spPr>
          <a:xfrm>
            <a:off x="4990289" y="0"/>
            <a:ext cx="7201710" cy="6858000"/>
          </a:xfrm>
          <a:prstGeom prst="rect">
            <a:avLst/>
          </a:prstGeom>
        </p:spPr>
        <p:txBody>
          <a:bodyPr tIns="2834640"/>
          <a:lstStyle>
            <a:lvl1pPr algn="ctr">
              <a:defRPr/>
            </a:lvl1pPr>
          </a:lstStyle>
          <a:p>
            <a:r>
              <a:rPr lang="en-US"/>
              <a:t>Click icon to add picture</a:t>
            </a:r>
          </a:p>
        </p:txBody>
      </p:sp>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tx2"/>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8" name="Content Placeholder 2">
            <a:extLst>
              <a:ext uri="{FF2B5EF4-FFF2-40B4-BE49-F238E27FC236}">
                <a16:creationId xmlns:a16="http://schemas.microsoft.com/office/drawing/2014/main" id="{9751E6B0-9FA8-4EBD-ABF0-AB6533917908}"/>
              </a:ext>
            </a:extLst>
          </p:cNvPr>
          <p:cNvSpPr>
            <a:spLocks noGrp="1"/>
          </p:cNvSpPr>
          <p:nvPr>
            <p:ph sz="quarter" idx="10" hasCustomPrompt="1"/>
          </p:nvPr>
        </p:nvSpPr>
        <p:spPr>
          <a:xfrm>
            <a:off x="348571" y="615614"/>
            <a:ext cx="4220540" cy="4763534"/>
          </a:xfrm>
          <a:prstGeom prst="rect">
            <a:avLst/>
          </a:prstGeom>
        </p:spPr>
        <p:txBody>
          <a:bodyPr lIns="0" tIns="0" rIns="0" bIns="0" numCol="1" spcCol="0">
            <a:noAutofit/>
          </a:bodyPr>
          <a:lstStyle>
            <a:lvl1pPr marL="0" indent="0">
              <a:spcBef>
                <a:spcPts val="1200"/>
              </a:spcBef>
              <a:spcAft>
                <a:spcPts val="600"/>
              </a:spcAft>
              <a:buNone/>
              <a:defRPr sz="2400" b="1">
                <a:solidFill>
                  <a:schemeClr val="bg1"/>
                </a:solidFill>
                <a:latin typeface="+mj-lt"/>
              </a:defRPr>
            </a:lvl1pPr>
            <a:lvl2pPr marL="182880" indent="-228600">
              <a:buClr>
                <a:schemeClr val="bg1"/>
              </a:buClr>
              <a:buFont typeface="Roboto Lt" pitchFamily="2" charset="0"/>
              <a:buChar char="&gt;"/>
              <a:defRPr sz="2200">
                <a:solidFill>
                  <a:schemeClr val="bg1"/>
                </a:solidFill>
              </a:defRPr>
            </a:lvl2pPr>
            <a:lvl3pPr marL="457200">
              <a:spcBef>
                <a:spcPts val="600"/>
              </a:spcBef>
              <a:buClr>
                <a:schemeClr val="bg1"/>
              </a:buClr>
              <a:defRPr>
                <a:solidFill>
                  <a:schemeClr val="bg1"/>
                </a:solidFill>
              </a:defRPr>
            </a:lvl3pPr>
            <a:lvl4pPr marL="822960" indent="-228600">
              <a:buClr>
                <a:schemeClr val="bg1"/>
              </a:buClr>
              <a:buFont typeface="Roboto Lt" pitchFamily="2" charset="0"/>
              <a:buChar char="-"/>
              <a:defRPr>
                <a:solidFill>
                  <a:schemeClr val="bg1"/>
                </a:solidFill>
              </a:defRPr>
            </a:lvl4pPr>
            <a:lvl5pPr>
              <a:defRPr>
                <a:solidFill>
                  <a:schemeClr val="tx2"/>
                </a:solidFill>
              </a:defRPr>
            </a:lvl5pPr>
          </a:lstStyle>
          <a:p>
            <a:pPr lvl="0"/>
            <a:r>
              <a:rPr lang="en-US"/>
              <a:t>Bold Text</a:t>
            </a:r>
          </a:p>
          <a:p>
            <a:pPr lvl="1"/>
            <a:r>
              <a:rPr lang="en-US"/>
              <a:t>Bullet level one</a:t>
            </a:r>
          </a:p>
          <a:p>
            <a:pPr lvl="2"/>
            <a:r>
              <a:rPr lang="en-US"/>
              <a:t>Bullet level two</a:t>
            </a:r>
          </a:p>
          <a:p>
            <a:pPr lvl="3"/>
            <a:r>
              <a:rPr lang="en-US"/>
              <a:t>Bullet level three</a:t>
            </a:r>
          </a:p>
        </p:txBody>
      </p:sp>
      <p:sp>
        <p:nvSpPr>
          <p:cNvPr id="9" name="Text Placeholder 13">
            <a:extLst>
              <a:ext uri="{FF2B5EF4-FFF2-40B4-BE49-F238E27FC236}">
                <a16:creationId xmlns:a16="http://schemas.microsoft.com/office/drawing/2014/main" id="{9E6D8E7B-D1E5-42E3-AB28-A6EBBCF91A70}"/>
              </a:ext>
            </a:extLst>
          </p:cNvPr>
          <p:cNvSpPr>
            <a:spLocks noGrp="1"/>
          </p:cNvSpPr>
          <p:nvPr>
            <p:ph type="body" sz="quarter" idx="12" hasCustomPrompt="1"/>
          </p:nvPr>
        </p:nvSpPr>
        <p:spPr>
          <a:xfrm>
            <a:off x="348571" y="6242386"/>
            <a:ext cx="4135024" cy="449816"/>
          </a:xfrm>
          <a:prstGeom prst="rect">
            <a:avLst/>
          </a:prstGeom>
        </p:spPr>
        <p:txBody>
          <a:bodyPr lIns="0" tIns="0" rIns="0" bIns="0">
            <a:noAutofit/>
          </a:bodyPr>
          <a:lstStyle>
            <a:lvl1pPr marL="0" indent="0">
              <a:spcBef>
                <a:spcPts val="0"/>
              </a:spcBef>
              <a:buNone/>
              <a:defRPr sz="1200" b="0" i="0">
                <a:solidFill>
                  <a:schemeClr val="bg1"/>
                </a:solidFill>
                <a:latin typeface="Roboto L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Source, photo credit, or disclaimer</a:t>
            </a:r>
          </a:p>
        </p:txBody>
      </p:sp>
    </p:spTree>
    <p:extLst>
      <p:ext uri="{BB962C8B-B14F-4D97-AF65-F5344CB8AC3E}">
        <p14:creationId xmlns:p14="http://schemas.microsoft.com/office/powerpoint/2010/main" val="24534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y Call Out w-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rgbClr val="63666A"/>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6" name="Content Placeholder 2">
            <a:extLst>
              <a:ext uri="{FF2B5EF4-FFF2-40B4-BE49-F238E27FC236}">
                <a16:creationId xmlns:a16="http://schemas.microsoft.com/office/drawing/2014/main" id="{DEF29B31-70C0-4D8F-ACB6-9B4166BB75AF}"/>
              </a:ext>
            </a:extLst>
          </p:cNvPr>
          <p:cNvSpPr>
            <a:spLocks noGrp="1"/>
          </p:cNvSpPr>
          <p:nvPr>
            <p:ph sz="quarter" idx="11" hasCustomPrompt="1"/>
          </p:nvPr>
        </p:nvSpPr>
        <p:spPr>
          <a:xfrm>
            <a:off x="354066" y="615509"/>
            <a:ext cx="4413114" cy="5867533"/>
          </a:xfrm>
          <a:prstGeom prst="rect">
            <a:avLst/>
          </a:prstGeom>
        </p:spPr>
        <p:txBody>
          <a:bodyPr lIns="0" tIns="0" rIns="0" bIns="0" numCol="1" spcCol="0">
            <a:noAutofit/>
          </a:bodyPr>
          <a:lstStyle>
            <a:lvl1pPr marL="0" indent="0">
              <a:spcBef>
                <a:spcPts val="1200"/>
              </a:spcBef>
              <a:spcAft>
                <a:spcPts val="600"/>
              </a:spcAft>
              <a:buNone/>
              <a:defRPr sz="5000" b="1">
                <a:solidFill>
                  <a:schemeClr val="bg1"/>
                </a:solidFill>
                <a:latin typeface="+mj-lt"/>
              </a:defRPr>
            </a:lvl1pPr>
            <a:lvl2pPr marL="228600" indent="-228600">
              <a:buClr>
                <a:schemeClr val="bg1"/>
              </a:buClr>
              <a:buFont typeface="Roboto Lt" pitchFamily="2" charset="0"/>
              <a:buChar char="&gt;"/>
              <a:defRPr sz="2200">
                <a:solidFill>
                  <a:schemeClr val="bg1"/>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Bold Statement</a:t>
            </a:r>
          </a:p>
          <a:p>
            <a:pPr lvl="1"/>
            <a:r>
              <a:rPr lang="en-US"/>
              <a:t>Bullet level one</a:t>
            </a:r>
          </a:p>
        </p:txBody>
      </p:sp>
      <p:sp>
        <p:nvSpPr>
          <p:cNvPr id="8" name="Content Placeholder 2">
            <a:extLst>
              <a:ext uri="{FF2B5EF4-FFF2-40B4-BE49-F238E27FC236}">
                <a16:creationId xmlns:a16="http://schemas.microsoft.com/office/drawing/2014/main" id="{E9782336-7CFB-4F7F-BB6B-EF17FAB9645B}"/>
              </a:ext>
            </a:extLst>
          </p:cNvPr>
          <p:cNvSpPr>
            <a:spLocks noGrp="1"/>
          </p:cNvSpPr>
          <p:nvPr>
            <p:ph sz="quarter" idx="13" hasCustomPrompt="1"/>
          </p:nvPr>
        </p:nvSpPr>
        <p:spPr>
          <a:xfrm>
            <a:off x="5426408" y="615612"/>
            <a:ext cx="6222956" cy="5867429"/>
          </a:xfrm>
          <a:prstGeom prst="rect">
            <a:avLst/>
          </a:prstGeom>
        </p:spPr>
        <p:txBody>
          <a:bodyPr lIns="0" tIns="0" rIns="0" bIns="0">
            <a:noAutofit/>
          </a:bodyPr>
          <a:lstStyle>
            <a:lvl1pPr marL="0" indent="0">
              <a:spcBef>
                <a:spcPts val="1200"/>
              </a:spcBef>
              <a:spcAft>
                <a:spcPts val="300"/>
              </a:spcAft>
              <a:buNone/>
              <a:defRPr sz="2400" b="1">
                <a:solidFill>
                  <a:schemeClr val="tx2"/>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lead in text</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39152131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YSERDA Blue Call Out w-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676285C7-A6E6-46DF-A47F-B9EB3F7FA039}"/>
              </a:ext>
            </a:extLst>
          </p:cNvPr>
          <p:cNvSpPr>
            <a:spLocks noGrp="1"/>
          </p:cNvSpPr>
          <p:nvPr>
            <p:ph type="pic" sz="quarter" idx="13"/>
          </p:nvPr>
        </p:nvSpPr>
        <p:spPr>
          <a:xfrm>
            <a:off x="4990289" y="0"/>
            <a:ext cx="7201710" cy="6858000"/>
          </a:xfrm>
          <a:prstGeom prst="rect">
            <a:avLst/>
          </a:prstGeom>
        </p:spPr>
        <p:txBody>
          <a:bodyPr tIns="2834640"/>
          <a:lstStyle>
            <a:lvl1pPr algn="ctr">
              <a:defRPr/>
            </a:lvl1pPr>
          </a:lstStyle>
          <a:p>
            <a:r>
              <a:rPr lang="en-US"/>
              <a:t>Click icon to add picture</a:t>
            </a:r>
          </a:p>
        </p:txBody>
      </p:sp>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tx2"/>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8" name="Content Placeholder 2">
            <a:extLst>
              <a:ext uri="{FF2B5EF4-FFF2-40B4-BE49-F238E27FC236}">
                <a16:creationId xmlns:a16="http://schemas.microsoft.com/office/drawing/2014/main" id="{24E510D0-38B7-46AA-8A6F-A49048E719C5}"/>
              </a:ext>
            </a:extLst>
          </p:cNvPr>
          <p:cNvSpPr>
            <a:spLocks noGrp="1"/>
          </p:cNvSpPr>
          <p:nvPr>
            <p:ph sz="quarter" idx="10" hasCustomPrompt="1"/>
          </p:nvPr>
        </p:nvSpPr>
        <p:spPr>
          <a:xfrm>
            <a:off x="348571" y="615614"/>
            <a:ext cx="4220540" cy="4763534"/>
          </a:xfrm>
          <a:prstGeom prst="rect">
            <a:avLst/>
          </a:prstGeom>
        </p:spPr>
        <p:txBody>
          <a:bodyPr lIns="0" tIns="0" rIns="0" bIns="0" numCol="1" spcCol="0">
            <a:noAutofit/>
          </a:bodyPr>
          <a:lstStyle>
            <a:lvl1pPr marL="0" indent="0">
              <a:spcBef>
                <a:spcPts val="1200"/>
              </a:spcBef>
              <a:spcAft>
                <a:spcPts val="600"/>
              </a:spcAft>
              <a:buNone/>
              <a:defRPr sz="2400" b="1">
                <a:solidFill>
                  <a:schemeClr val="bg1"/>
                </a:solidFill>
                <a:latin typeface="+mj-lt"/>
              </a:defRPr>
            </a:lvl1pPr>
            <a:lvl2pPr marL="182880" indent="-228600">
              <a:buClr>
                <a:schemeClr val="bg1"/>
              </a:buClr>
              <a:buFont typeface="Roboto Lt" pitchFamily="2" charset="0"/>
              <a:buChar char="&gt;"/>
              <a:defRPr sz="2200">
                <a:solidFill>
                  <a:schemeClr val="bg1"/>
                </a:solidFill>
              </a:defRPr>
            </a:lvl2pPr>
            <a:lvl3pPr marL="457200">
              <a:spcBef>
                <a:spcPts val="600"/>
              </a:spcBef>
              <a:buClr>
                <a:schemeClr val="bg1"/>
              </a:buClr>
              <a:defRPr>
                <a:solidFill>
                  <a:schemeClr val="bg1"/>
                </a:solidFill>
              </a:defRPr>
            </a:lvl3pPr>
            <a:lvl4pPr marL="822960" indent="-228600">
              <a:buClr>
                <a:schemeClr val="bg1"/>
              </a:buClr>
              <a:buFont typeface="Roboto Lt" pitchFamily="2" charset="0"/>
              <a:buChar char="-"/>
              <a:defRPr>
                <a:solidFill>
                  <a:schemeClr val="bg1"/>
                </a:solidFill>
              </a:defRPr>
            </a:lvl4pPr>
            <a:lvl5pPr>
              <a:defRPr>
                <a:solidFill>
                  <a:schemeClr val="tx2"/>
                </a:solidFill>
              </a:defRPr>
            </a:lvl5pPr>
          </a:lstStyle>
          <a:p>
            <a:pPr lvl="0"/>
            <a:r>
              <a:rPr lang="en-US"/>
              <a:t>Bold Text</a:t>
            </a:r>
          </a:p>
          <a:p>
            <a:pPr lvl="1"/>
            <a:r>
              <a:rPr lang="en-US"/>
              <a:t>Bullet level one</a:t>
            </a:r>
          </a:p>
          <a:p>
            <a:pPr lvl="2"/>
            <a:r>
              <a:rPr lang="en-US"/>
              <a:t>Bullet level two</a:t>
            </a:r>
          </a:p>
          <a:p>
            <a:pPr lvl="3"/>
            <a:r>
              <a:rPr lang="en-US"/>
              <a:t>Bullet level three</a:t>
            </a:r>
          </a:p>
        </p:txBody>
      </p:sp>
      <p:sp>
        <p:nvSpPr>
          <p:cNvPr id="9" name="Text Placeholder 13">
            <a:extLst>
              <a:ext uri="{FF2B5EF4-FFF2-40B4-BE49-F238E27FC236}">
                <a16:creationId xmlns:a16="http://schemas.microsoft.com/office/drawing/2014/main" id="{B000A832-9EEF-4427-BF9B-96952AFC8F4D}"/>
              </a:ext>
            </a:extLst>
          </p:cNvPr>
          <p:cNvSpPr>
            <a:spLocks noGrp="1"/>
          </p:cNvSpPr>
          <p:nvPr>
            <p:ph type="body" sz="quarter" idx="12" hasCustomPrompt="1"/>
          </p:nvPr>
        </p:nvSpPr>
        <p:spPr>
          <a:xfrm>
            <a:off x="348571" y="6242386"/>
            <a:ext cx="4135024" cy="449816"/>
          </a:xfrm>
          <a:prstGeom prst="rect">
            <a:avLst/>
          </a:prstGeom>
        </p:spPr>
        <p:txBody>
          <a:bodyPr lIns="0" tIns="0" rIns="0" bIns="0">
            <a:noAutofit/>
          </a:bodyPr>
          <a:lstStyle>
            <a:lvl1pPr marL="0" indent="0">
              <a:spcBef>
                <a:spcPts val="0"/>
              </a:spcBef>
              <a:buNone/>
              <a:defRPr sz="1200" b="0" i="0">
                <a:solidFill>
                  <a:schemeClr val="bg1"/>
                </a:solidFill>
                <a:latin typeface="Roboto L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Source, photo credit, or disclaimer</a:t>
            </a:r>
          </a:p>
        </p:txBody>
      </p:sp>
    </p:spTree>
    <p:extLst>
      <p:ext uri="{BB962C8B-B14F-4D97-AF65-F5344CB8AC3E}">
        <p14:creationId xmlns:p14="http://schemas.microsoft.com/office/powerpoint/2010/main" val="39603102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YSERDA Blue Call Out w-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rgbClr val="63666A"/>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5" name="Content Placeholder 2">
            <a:extLst>
              <a:ext uri="{FF2B5EF4-FFF2-40B4-BE49-F238E27FC236}">
                <a16:creationId xmlns:a16="http://schemas.microsoft.com/office/drawing/2014/main" id="{BCB7ED13-0115-4269-B393-AAE578A62FB2}"/>
              </a:ext>
            </a:extLst>
          </p:cNvPr>
          <p:cNvSpPr>
            <a:spLocks noGrp="1"/>
          </p:cNvSpPr>
          <p:nvPr>
            <p:ph sz="quarter" idx="11" hasCustomPrompt="1"/>
          </p:nvPr>
        </p:nvSpPr>
        <p:spPr>
          <a:xfrm>
            <a:off x="354066" y="615509"/>
            <a:ext cx="4413114" cy="5867533"/>
          </a:xfrm>
          <a:prstGeom prst="rect">
            <a:avLst/>
          </a:prstGeom>
        </p:spPr>
        <p:txBody>
          <a:bodyPr lIns="0" tIns="0" rIns="0" bIns="0" numCol="1" spcCol="0">
            <a:noAutofit/>
          </a:bodyPr>
          <a:lstStyle>
            <a:lvl1pPr marL="0" indent="0">
              <a:spcBef>
                <a:spcPts val="1200"/>
              </a:spcBef>
              <a:spcAft>
                <a:spcPts val="600"/>
              </a:spcAft>
              <a:buNone/>
              <a:defRPr sz="5000" b="1">
                <a:solidFill>
                  <a:schemeClr val="bg1"/>
                </a:solidFill>
                <a:latin typeface="+mj-lt"/>
              </a:defRPr>
            </a:lvl1pPr>
            <a:lvl2pPr marL="228600" indent="-228600">
              <a:buClr>
                <a:schemeClr val="bg1"/>
              </a:buClr>
              <a:buFont typeface="Roboto Lt" pitchFamily="2" charset="0"/>
              <a:buChar char="&gt;"/>
              <a:defRPr sz="2200">
                <a:solidFill>
                  <a:schemeClr val="bg1"/>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Bold Statement</a:t>
            </a:r>
          </a:p>
          <a:p>
            <a:pPr lvl="1"/>
            <a:r>
              <a:rPr lang="en-US"/>
              <a:t>Bullet level one</a:t>
            </a:r>
          </a:p>
        </p:txBody>
      </p:sp>
      <p:sp>
        <p:nvSpPr>
          <p:cNvPr id="8" name="Content Placeholder 2">
            <a:extLst>
              <a:ext uri="{FF2B5EF4-FFF2-40B4-BE49-F238E27FC236}">
                <a16:creationId xmlns:a16="http://schemas.microsoft.com/office/drawing/2014/main" id="{5BDB27E2-855E-43CA-8EBC-0AEE785A49DA}"/>
              </a:ext>
            </a:extLst>
          </p:cNvPr>
          <p:cNvSpPr>
            <a:spLocks noGrp="1"/>
          </p:cNvSpPr>
          <p:nvPr>
            <p:ph sz="quarter" idx="13" hasCustomPrompt="1"/>
          </p:nvPr>
        </p:nvSpPr>
        <p:spPr>
          <a:xfrm>
            <a:off x="5426408" y="615612"/>
            <a:ext cx="6222956" cy="5867429"/>
          </a:xfrm>
          <a:prstGeom prst="rect">
            <a:avLst/>
          </a:prstGeom>
        </p:spPr>
        <p:txBody>
          <a:bodyPr lIns="0" tIns="0" rIns="0" bIns="0">
            <a:noAutofit/>
          </a:bodyPr>
          <a:lstStyle>
            <a:lvl1pPr marL="0" indent="0">
              <a:spcBef>
                <a:spcPts val="1200"/>
              </a:spcBef>
              <a:spcAft>
                <a:spcPts val="300"/>
              </a:spcAft>
              <a:buNone/>
              <a:defRPr sz="2400" b="1">
                <a:solidFill>
                  <a:schemeClr val="accent4"/>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lead in text</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22421667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Title NYSERDA Blue">
    <p:bg>
      <p:bgPr>
        <a:solidFill>
          <a:schemeClr val="accent4"/>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0" name="Content Placeholder 2">
            <a:extLst>
              <a:ext uri="{FF2B5EF4-FFF2-40B4-BE49-F238E27FC236}">
                <a16:creationId xmlns:a16="http://schemas.microsoft.com/office/drawing/2014/main" id="{54F38364-39C9-462B-A9A5-C0BD12769281}"/>
              </a:ext>
            </a:extLst>
          </p:cNvPr>
          <p:cNvSpPr>
            <a:spLocks noGrp="1"/>
          </p:cNvSpPr>
          <p:nvPr>
            <p:ph sz="quarter" idx="11" hasCustomPrompt="1"/>
          </p:nvPr>
        </p:nvSpPr>
        <p:spPr>
          <a:xfrm>
            <a:off x="559336" y="625341"/>
            <a:ext cx="11090028" cy="5867533"/>
          </a:xfrm>
          <a:prstGeom prst="rect">
            <a:avLst/>
          </a:prstGeom>
        </p:spPr>
        <p:txBody>
          <a:bodyPr lIns="0" tIns="0" rIns="0" bIns="457200" numCol="1" spcCol="0" anchor="ctr" anchorCtr="0"/>
          <a:lstStyle>
            <a:lvl1pPr marL="0" indent="0" algn="ctr">
              <a:spcBef>
                <a:spcPts val="1200"/>
              </a:spcBef>
              <a:spcAft>
                <a:spcPts val="600"/>
              </a:spcAft>
              <a:buNone/>
              <a:defRPr sz="5000" b="1">
                <a:solidFill>
                  <a:schemeClr val="bg1"/>
                </a:solidFill>
                <a:latin typeface="+mj-lt"/>
              </a:defRPr>
            </a:lvl1pPr>
            <a:lvl2pPr marL="0" indent="0" algn="ctr">
              <a:spcAft>
                <a:spcPts val="1200"/>
              </a:spcAft>
              <a:buFont typeface="Roboto Lt" pitchFamily="2" charset="0"/>
              <a:buNone/>
              <a:defRPr sz="2500">
                <a:solidFill>
                  <a:schemeClr val="accent4">
                    <a:lumMod val="20000"/>
                    <a:lumOff val="80000"/>
                  </a:schemeClr>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Section Title</a:t>
            </a:r>
          </a:p>
          <a:p>
            <a:pPr lvl="1"/>
            <a:r>
              <a:rPr lang="en-US"/>
              <a:t>Sub Title</a:t>
            </a:r>
          </a:p>
        </p:txBody>
      </p:sp>
    </p:spTree>
    <p:extLst>
      <p:ext uri="{BB962C8B-B14F-4D97-AF65-F5344CB8AC3E}">
        <p14:creationId xmlns:p14="http://schemas.microsoft.com/office/powerpoint/2010/main" val="26173345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Title NYS Blue">
    <p:bg>
      <p:bgPr>
        <a:solidFill>
          <a:schemeClr val="accent1"/>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0" name="Content Placeholder 2">
            <a:extLst>
              <a:ext uri="{FF2B5EF4-FFF2-40B4-BE49-F238E27FC236}">
                <a16:creationId xmlns:a16="http://schemas.microsoft.com/office/drawing/2014/main" id="{54F38364-39C9-462B-A9A5-C0BD12769281}"/>
              </a:ext>
            </a:extLst>
          </p:cNvPr>
          <p:cNvSpPr>
            <a:spLocks noGrp="1"/>
          </p:cNvSpPr>
          <p:nvPr>
            <p:ph sz="quarter" idx="11" hasCustomPrompt="1"/>
          </p:nvPr>
        </p:nvSpPr>
        <p:spPr>
          <a:xfrm>
            <a:off x="559336" y="625341"/>
            <a:ext cx="11090028" cy="5867533"/>
          </a:xfrm>
          <a:prstGeom prst="rect">
            <a:avLst/>
          </a:prstGeom>
        </p:spPr>
        <p:txBody>
          <a:bodyPr lIns="0" tIns="0" rIns="0" bIns="457200" numCol="1" spcCol="0" anchor="ctr" anchorCtr="0"/>
          <a:lstStyle>
            <a:lvl1pPr marL="0" indent="0" algn="ctr">
              <a:spcBef>
                <a:spcPts val="1200"/>
              </a:spcBef>
              <a:spcAft>
                <a:spcPts val="600"/>
              </a:spcAft>
              <a:buNone/>
              <a:defRPr sz="5000" b="1">
                <a:solidFill>
                  <a:schemeClr val="bg1"/>
                </a:solidFill>
                <a:latin typeface="+mj-lt"/>
              </a:defRPr>
            </a:lvl1pPr>
            <a:lvl2pPr marL="0" indent="0" algn="ctr">
              <a:spcAft>
                <a:spcPts val="1200"/>
              </a:spcAft>
              <a:buFont typeface="Roboto Lt" pitchFamily="2" charset="0"/>
              <a:buNone/>
              <a:defRPr sz="2200">
                <a:solidFill>
                  <a:schemeClr val="accent1">
                    <a:lumMod val="20000"/>
                    <a:lumOff val="80000"/>
                  </a:schemeClr>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Section Title</a:t>
            </a:r>
          </a:p>
          <a:p>
            <a:pPr lvl="1"/>
            <a:r>
              <a:rPr lang="en-US"/>
              <a:t>Sub Title</a:t>
            </a:r>
          </a:p>
        </p:txBody>
      </p:sp>
    </p:spTree>
    <p:extLst>
      <p:ext uri="{BB962C8B-B14F-4D97-AF65-F5344CB8AC3E}">
        <p14:creationId xmlns:p14="http://schemas.microsoft.com/office/powerpoint/2010/main" val="32604984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Title Gold">
    <p:bg>
      <p:bgPr>
        <a:solidFill>
          <a:schemeClr val="accent3"/>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0" name="Content Placeholder 2">
            <a:extLst>
              <a:ext uri="{FF2B5EF4-FFF2-40B4-BE49-F238E27FC236}">
                <a16:creationId xmlns:a16="http://schemas.microsoft.com/office/drawing/2014/main" id="{54F38364-39C9-462B-A9A5-C0BD12769281}"/>
              </a:ext>
            </a:extLst>
          </p:cNvPr>
          <p:cNvSpPr>
            <a:spLocks noGrp="1"/>
          </p:cNvSpPr>
          <p:nvPr>
            <p:ph sz="quarter" idx="11" hasCustomPrompt="1"/>
          </p:nvPr>
        </p:nvSpPr>
        <p:spPr>
          <a:xfrm>
            <a:off x="559336" y="625341"/>
            <a:ext cx="11090028" cy="5867533"/>
          </a:xfrm>
          <a:prstGeom prst="rect">
            <a:avLst/>
          </a:prstGeom>
        </p:spPr>
        <p:txBody>
          <a:bodyPr lIns="0" tIns="0" rIns="0" bIns="457200" numCol="1" spcCol="0" anchor="ctr" anchorCtr="0"/>
          <a:lstStyle>
            <a:lvl1pPr marL="0" indent="0" algn="ctr">
              <a:spcBef>
                <a:spcPts val="1200"/>
              </a:spcBef>
              <a:spcAft>
                <a:spcPts val="600"/>
              </a:spcAft>
              <a:buNone/>
              <a:defRPr sz="5000" b="1">
                <a:solidFill>
                  <a:schemeClr val="bg1"/>
                </a:solidFill>
                <a:latin typeface="+mj-lt"/>
              </a:defRPr>
            </a:lvl1pPr>
            <a:lvl2pPr marL="0" indent="0" algn="ctr">
              <a:spcAft>
                <a:spcPts val="1200"/>
              </a:spcAft>
              <a:buFont typeface="Roboto Lt" pitchFamily="2" charset="0"/>
              <a:buNone/>
              <a:defRPr sz="2200">
                <a:solidFill>
                  <a:schemeClr val="accent6">
                    <a:lumMod val="40000"/>
                    <a:lumOff val="60000"/>
                  </a:schemeClr>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Section Title</a:t>
            </a:r>
          </a:p>
          <a:p>
            <a:pPr lvl="1"/>
            <a:r>
              <a:rPr lang="en-US"/>
              <a:t>Sub Title</a:t>
            </a:r>
          </a:p>
        </p:txBody>
      </p:sp>
    </p:spTree>
    <p:extLst>
      <p:ext uri="{BB962C8B-B14F-4D97-AF65-F5344CB8AC3E}">
        <p14:creationId xmlns:p14="http://schemas.microsoft.com/office/powerpoint/2010/main" val="9456442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Title Bright Blue">
    <p:bg>
      <p:bgPr>
        <a:solidFill>
          <a:schemeClr val="accent5"/>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0" name="Content Placeholder 2">
            <a:extLst>
              <a:ext uri="{FF2B5EF4-FFF2-40B4-BE49-F238E27FC236}">
                <a16:creationId xmlns:a16="http://schemas.microsoft.com/office/drawing/2014/main" id="{54F38364-39C9-462B-A9A5-C0BD12769281}"/>
              </a:ext>
            </a:extLst>
          </p:cNvPr>
          <p:cNvSpPr>
            <a:spLocks noGrp="1"/>
          </p:cNvSpPr>
          <p:nvPr>
            <p:ph sz="quarter" idx="11" hasCustomPrompt="1"/>
          </p:nvPr>
        </p:nvSpPr>
        <p:spPr>
          <a:xfrm>
            <a:off x="559336" y="625341"/>
            <a:ext cx="11090028" cy="5867533"/>
          </a:xfrm>
          <a:prstGeom prst="rect">
            <a:avLst/>
          </a:prstGeom>
        </p:spPr>
        <p:txBody>
          <a:bodyPr lIns="0" tIns="0" rIns="0" bIns="457200" numCol="1" spcCol="0" anchor="ctr" anchorCtr="0"/>
          <a:lstStyle>
            <a:lvl1pPr marL="0" indent="0" algn="ctr">
              <a:spcBef>
                <a:spcPts val="1200"/>
              </a:spcBef>
              <a:spcAft>
                <a:spcPts val="600"/>
              </a:spcAft>
              <a:buNone/>
              <a:defRPr sz="5000" b="1">
                <a:solidFill>
                  <a:schemeClr val="bg1"/>
                </a:solidFill>
                <a:latin typeface="+mj-lt"/>
              </a:defRPr>
            </a:lvl1pPr>
            <a:lvl2pPr marL="0" indent="0" algn="ctr">
              <a:buFont typeface="Roboto Lt" pitchFamily="2" charset="0"/>
              <a:buNone/>
              <a:defRPr sz="2200">
                <a:solidFill>
                  <a:schemeClr val="accent2">
                    <a:lumMod val="40000"/>
                    <a:lumOff val="60000"/>
                  </a:schemeClr>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Section Title</a:t>
            </a:r>
          </a:p>
          <a:p>
            <a:pPr lvl="1"/>
            <a:r>
              <a:rPr lang="en-US"/>
              <a:t>Sub Title</a:t>
            </a:r>
          </a:p>
        </p:txBody>
      </p:sp>
    </p:spTree>
    <p:extLst>
      <p:ext uri="{BB962C8B-B14F-4D97-AF65-F5344CB8AC3E}">
        <p14:creationId xmlns:p14="http://schemas.microsoft.com/office/powerpoint/2010/main" val="257747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Title Gray">
    <p:bg>
      <p:bgPr>
        <a:solidFill>
          <a:schemeClr val="tx2"/>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0" name="Content Placeholder 2">
            <a:extLst>
              <a:ext uri="{FF2B5EF4-FFF2-40B4-BE49-F238E27FC236}">
                <a16:creationId xmlns:a16="http://schemas.microsoft.com/office/drawing/2014/main" id="{54F38364-39C9-462B-A9A5-C0BD12769281}"/>
              </a:ext>
            </a:extLst>
          </p:cNvPr>
          <p:cNvSpPr>
            <a:spLocks noGrp="1"/>
          </p:cNvSpPr>
          <p:nvPr>
            <p:ph sz="quarter" idx="11" hasCustomPrompt="1"/>
          </p:nvPr>
        </p:nvSpPr>
        <p:spPr>
          <a:xfrm>
            <a:off x="559336" y="625341"/>
            <a:ext cx="11090028" cy="5867533"/>
          </a:xfrm>
          <a:prstGeom prst="rect">
            <a:avLst/>
          </a:prstGeom>
        </p:spPr>
        <p:txBody>
          <a:bodyPr lIns="0" tIns="0" rIns="0" bIns="457200" numCol="1" spcCol="0" anchor="ctr" anchorCtr="0"/>
          <a:lstStyle>
            <a:lvl1pPr marL="0" indent="0" algn="ctr">
              <a:spcBef>
                <a:spcPts val="1200"/>
              </a:spcBef>
              <a:spcAft>
                <a:spcPts val="600"/>
              </a:spcAft>
              <a:buNone/>
              <a:defRPr sz="5000" b="1">
                <a:solidFill>
                  <a:schemeClr val="bg1"/>
                </a:solidFill>
                <a:latin typeface="+mj-lt"/>
              </a:defRPr>
            </a:lvl1pPr>
            <a:lvl2pPr marL="0" indent="0" algn="ctr">
              <a:buFont typeface="Roboto Lt" pitchFamily="2" charset="0"/>
              <a:buNone/>
              <a:defRPr sz="2200">
                <a:solidFill>
                  <a:schemeClr val="bg2">
                    <a:lumMod val="40000"/>
                    <a:lumOff val="60000"/>
                  </a:schemeClr>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Section Title</a:t>
            </a:r>
          </a:p>
          <a:p>
            <a:pPr lvl="1"/>
            <a:r>
              <a:rPr lang="en-US"/>
              <a:t>Sub title</a:t>
            </a:r>
          </a:p>
        </p:txBody>
      </p:sp>
    </p:spTree>
    <p:extLst>
      <p:ext uri="{BB962C8B-B14F-4D97-AF65-F5344CB8AC3E}">
        <p14:creationId xmlns:p14="http://schemas.microsoft.com/office/powerpoint/2010/main" val="126434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Large-G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1" name="Text Placeholder 13">
            <a:extLst>
              <a:ext uri="{FF2B5EF4-FFF2-40B4-BE49-F238E27FC236}">
                <a16:creationId xmlns:a16="http://schemas.microsoft.com/office/drawing/2014/main" id="{E702A775-1812-4A1A-84CB-F1197913DCAA}"/>
              </a:ext>
            </a:extLst>
          </p:cNvPr>
          <p:cNvSpPr>
            <a:spLocks noGrp="1"/>
          </p:cNvSpPr>
          <p:nvPr>
            <p:ph type="body" sz="quarter" idx="12" hasCustomPrompt="1"/>
          </p:nvPr>
        </p:nvSpPr>
        <p:spPr>
          <a:xfrm>
            <a:off x="348571" y="6035675"/>
            <a:ext cx="8092042" cy="656527"/>
          </a:xfrm>
          <a:prstGeom prst="rect">
            <a:avLst/>
          </a:prstGeom>
        </p:spPr>
        <p:txBody>
          <a:bodyPr lIns="0" tIns="0" rIns="0" bIns="0"/>
          <a:lstStyle>
            <a:lvl1pPr marL="0" indent="0">
              <a:buNone/>
              <a:defRPr sz="2000" i="0">
                <a:solidFill>
                  <a:schemeClr val="bg1"/>
                </a:solidFill>
                <a:latin typeface="Roboto L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Add presenter name and date </a:t>
            </a:r>
          </a:p>
        </p:txBody>
      </p:sp>
      <p:sp>
        <p:nvSpPr>
          <p:cNvPr id="12" name="Title 1">
            <a:extLst>
              <a:ext uri="{FF2B5EF4-FFF2-40B4-BE49-F238E27FC236}">
                <a16:creationId xmlns:a16="http://schemas.microsoft.com/office/drawing/2014/main" id="{C916A700-0265-4C92-AC54-BFB69B07067C}"/>
              </a:ext>
            </a:extLst>
          </p:cNvPr>
          <p:cNvSpPr>
            <a:spLocks noGrp="1"/>
          </p:cNvSpPr>
          <p:nvPr>
            <p:ph type="title" hasCustomPrompt="1"/>
          </p:nvPr>
        </p:nvSpPr>
        <p:spPr>
          <a:xfrm>
            <a:off x="348571" y="5074418"/>
            <a:ext cx="8092043" cy="961257"/>
          </a:xfrm>
          <a:prstGeom prst="rect">
            <a:avLst/>
          </a:prstGeom>
        </p:spPr>
        <p:txBody>
          <a:bodyPr lIns="0" tIns="0" rIns="0" bIns="0" anchor="t" anchorCtr="0">
            <a:noAutofit/>
          </a:bodyPr>
          <a:lstStyle>
            <a:lvl1pPr>
              <a:defRPr sz="3500" b="1" i="0">
                <a:solidFill>
                  <a:schemeClr val="bg1"/>
                </a:solidFill>
                <a:latin typeface="Roboto" pitchFamily="2" charset="0"/>
                <a:ea typeface="Roboto" pitchFamily="2" charset="0"/>
                <a:cs typeface="Arial" panose="020B0604020202020204" pitchFamily="34" charset="0"/>
              </a:defRPr>
            </a:lvl1pPr>
          </a:lstStyle>
          <a:p>
            <a:r>
              <a:rPr lang="en-US"/>
              <a:t>Input Title Here </a:t>
            </a:r>
          </a:p>
        </p:txBody>
      </p:sp>
      <p:sp>
        <p:nvSpPr>
          <p:cNvPr id="9" name="Picture Placeholder 2">
            <a:extLst>
              <a:ext uri="{FF2B5EF4-FFF2-40B4-BE49-F238E27FC236}">
                <a16:creationId xmlns:a16="http://schemas.microsoft.com/office/drawing/2014/main" id="{89809B08-66B4-4623-9302-A9EDC31D2D40}"/>
              </a:ext>
            </a:extLst>
          </p:cNvPr>
          <p:cNvSpPr>
            <a:spLocks noGrp="1"/>
          </p:cNvSpPr>
          <p:nvPr>
            <p:ph type="pic" sz="quarter" idx="13"/>
          </p:nvPr>
        </p:nvSpPr>
        <p:spPr>
          <a:xfrm>
            <a:off x="0" y="0"/>
            <a:ext cx="12192000" cy="4931923"/>
          </a:xfrm>
          <a:prstGeom prst="rect">
            <a:avLst/>
          </a:prstGeom>
        </p:spPr>
        <p:txBody>
          <a:bodyPr tIns="1737360" anchor="t" anchorCtr="0"/>
          <a:lstStyle>
            <a:lvl1pPr marL="0" indent="0" algn="ctr">
              <a:buNone/>
              <a:defRPr/>
            </a:lvl1pPr>
          </a:lstStyle>
          <a:p>
            <a:r>
              <a:rPr lang="en-US"/>
              <a:t>Click icon to add picture</a:t>
            </a:r>
          </a:p>
        </p:txBody>
      </p:sp>
      <p:pic>
        <p:nvPicPr>
          <p:cNvPr id="10" name="Picture 9">
            <a:extLst>
              <a:ext uri="{FF2B5EF4-FFF2-40B4-BE49-F238E27FC236}">
                <a16:creationId xmlns:a16="http://schemas.microsoft.com/office/drawing/2014/main" id="{CE955795-B7CC-423E-86B6-81ED3B55C57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982255" y="5524234"/>
            <a:ext cx="2595495" cy="718152"/>
          </a:xfrm>
          <a:prstGeom prst="rect">
            <a:avLst/>
          </a:prstGeom>
        </p:spPr>
      </p:pic>
    </p:spTree>
    <p:extLst>
      <p:ext uri="{BB962C8B-B14F-4D97-AF65-F5344CB8AC3E}">
        <p14:creationId xmlns:p14="http://schemas.microsoft.com/office/powerpoint/2010/main" val="34819166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Slide with Char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73656E-BCA0-4243-BAC0-B335B8FF111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12191998" cy="6857998"/>
          </a:xfrm>
          <a:prstGeom prst="rect">
            <a:avLst/>
          </a:prstGeom>
        </p:spPr>
      </p:pic>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3" name="Chart Placeholder 2">
            <a:extLst>
              <a:ext uri="{FF2B5EF4-FFF2-40B4-BE49-F238E27FC236}">
                <a16:creationId xmlns:a16="http://schemas.microsoft.com/office/drawing/2014/main" id="{056309A2-3256-426F-82AC-C866BA83BA46}"/>
              </a:ext>
            </a:extLst>
          </p:cNvPr>
          <p:cNvSpPr>
            <a:spLocks noGrp="1"/>
          </p:cNvSpPr>
          <p:nvPr>
            <p:ph type="chart" sz="quarter" idx="10"/>
          </p:nvPr>
        </p:nvSpPr>
        <p:spPr>
          <a:xfrm>
            <a:off x="546956" y="2117185"/>
            <a:ext cx="11429143" cy="4273550"/>
          </a:xfrm>
          <a:prstGeom prst="rect">
            <a:avLst/>
          </a:prstGeom>
        </p:spPr>
        <p:txBody>
          <a:bodyPr/>
          <a:lstStyle>
            <a:lvl1pPr>
              <a:defRPr sz="2500">
                <a:solidFill>
                  <a:srgbClr val="63666A"/>
                </a:solidFill>
                <a:latin typeface="Roboto" pitchFamily="2" charset="0"/>
                <a:ea typeface="Roboto" pitchFamily="2" charset="0"/>
                <a:cs typeface="Arial" panose="020B0604020202020204" pitchFamily="34" charset="0"/>
              </a:defRPr>
            </a:lvl1pPr>
          </a:lstStyle>
          <a:p>
            <a:endParaRPr lang="en-US"/>
          </a:p>
        </p:txBody>
      </p:sp>
      <p:sp>
        <p:nvSpPr>
          <p:cNvPr id="6" name="Title 1">
            <a:extLst>
              <a:ext uri="{FF2B5EF4-FFF2-40B4-BE49-F238E27FC236}">
                <a16:creationId xmlns:a16="http://schemas.microsoft.com/office/drawing/2014/main" id="{64B14C1C-6FA8-4050-9CFF-13B861B412BC}"/>
              </a:ext>
            </a:extLst>
          </p:cNvPr>
          <p:cNvSpPr>
            <a:spLocks noGrp="1"/>
          </p:cNvSpPr>
          <p:nvPr>
            <p:ph type="title"/>
          </p:nvPr>
        </p:nvSpPr>
        <p:spPr>
          <a:xfrm>
            <a:off x="546957" y="550434"/>
            <a:ext cx="10515600" cy="1325563"/>
          </a:xfrm>
          <a:prstGeom prst="rect">
            <a:avLst/>
          </a:prstGeom>
        </p:spPr>
        <p:txBody>
          <a:bodyPr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1377986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53A386-20DD-2E12-33A1-EA33A13CD27D}"/>
              </a:ext>
            </a:extLst>
          </p:cNvPr>
          <p:cNvSpPr>
            <a:spLocks noGrp="1"/>
          </p:cNvSpPr>
          <p:nvPr>
            <p:ph type="sldNum" sz="quarter" idx="10"/>
          </p:nvPr>
        </p:nvSpPr>
        <p:spPr/>
        <p:txBody>
          <a:bodyPr/>
          <a:lstStyle/>
          <a:p>
            <a:fld id="{058CC6BB-C3D2-4223-AD7D-B48D1BB4495E}" type="slidenum">
              <a:rPr lang="en-US" smtClean="0"/>
              <a:pPr/>
              <a:t>‹#›</a:t>
            </a:fld>
            <a:endParaRPr lang="en-US"/>
          </a:p>
        </p:txBody>
      </p:sp>
    </p:spTree>
    <p:extLst>
      <p:ext uri="{BB962C8B-B14F-4D97-AF65-F5344CB8AC3E}">
        <p14:creationId xmlns:p14="http://schemas.microsoft.com/office/powerpoint/2010/main" val="21262826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95555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Small-G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9" name="Text Placeholder 13">
            <a:extLst>
              <a:ext uri="{FF2B5EF4-FFF2-40B4-BE49-F238E27FC236}">
                <a16:creationId xmlns:a16="http://schemas.microsoft.com/office/drawing/2014/main" id="{FD07CEBD-C5A9-4D33-A48F-456B6362BF30}"/>
              </a:ext>
            </a:extLst>
          </p:cNvPr>
          <p:cNvSpPr>
            <a:spLocks noGrp="1"/>
          </p:cNvSpPr>
          <p:nvPr>
            <p:ph type="body" sz="quarter" idx="14" hasCustomPrompt="1"/>
          </p:nvPr>
        </p:nvSpPr>
        <p:spPr>
          <a:xfrm>
            <a:off x="348571" y="5406886"/>
            <a:ext cx="7744841" cy="1227377"/>
          </a:xfrm>
          <a:prstGeom prst="rect">
            <a:avLst/>
          </a:prstGeom>
        </p:spPr>
        <p:txBody>
          <a:bodyPr lIns="0" tIns="0" rIns="0" bIns="0"/>
          <a:lstStyle>
            <a:lvl1pPr marL="0" indent="0">
              <a:buNone/>
              <a:defRPr sz="2000" b="1" i="0">
                <a:solidFill>
                  <a:schemeClr val="bg1"/>
                </a:solidFill>
                <a:latin typeface="Roboto" pitchFamily="2" charset="0"/>
                <a:ea typeface="Roboto"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Add Presenter Name </a:t>
            </a:r>
            <a:br>
              <a:rPr lang="en-US"/>
            </a:br>
            <a:r>
              <a:rPr lang="en-US"/>
              <a:t>and Date</a:t>
            </a:r>
          </a:p>
        </p:txBody>
      </p:sp>
      <p:sp>
        <p:nvSpPr>
          <p:cNvPr id="11" name="Picture Placeholder 5">
            <a:extLst>
              <a:ext uri="{FF2B5EF4-FFF2-40B4-BE49-F238E27FC236}">
                <a16:creationId xmlns:a16="http://schemas.microsoft.com/office/drawing/2014/main" id="{840D9923-0D77-43FB-9123-FE9ED3F6C63A}"/>
              </a:ext>
            </a:extLst>
          </p:cNvPr>
          <p:cNvSpPr>
            <a:spLocks noGrp="1"/>
          </p:cNvSpPr>
          <p:nvPr>
            <p:ph type="pic" sz="quarter" idx="15"/>
          </p:nvPr>
        </p:nvSpPr>
        <p:spPr>
          <a:xfrm>
            <a:off x="0" y="0"/>
            <a:ext cx="5155659" cy="4931923"/>
          </a:xfrm>
          <a:prstGeom prst="rect">
            <a:avLst/>
          </a:prstGeom>
        </p:spPr>
        <p:txBody>
          <a:bodyPr lIns="0" tIns="1737360" r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p>
        </p:txBody>
      </p:sp>
      <p:sp>
        <p:nvSpPr>
          <p:cNvPr id="12" name="Text Placeholder 4">
            <a:extLst>
              <a:ext uri="{FF2B5EF4-FFF2-40B4-BE49-F238E27FC236}">
                <a16:creationId xmlns:a16="http://schemas.microsoft.com/office/drawing/2014/main" id="{573BF6AA-2E9E-4FB9-A6C9-2D5D7ED63DEB}"/>
              </a:ext>
            </a:extLst>
          </p:cNvPr>
          <p:cNvSpPr>
            <a:spLocks noGrp="1"/>
          </p:cNvSpPr>
          <p:nvPr>
            <p:ph type="body" sz="quarter" idx="11" hasCustomPrompt="1"/>
          </p:nvPr>
        </p:nvSpPr>
        <p:spPr>
          <a:xfrm>
            <a:off x="5719864" y="837379"/>
            <a:ext cx="5601508" cy="3773950"/>
          </a:xfrm>
          <a:prstGeom prst="rect">
            <a:avLst/>
          </a:prstGeom>
        </p:spPr>
        <p:txBody>
          <a:bodyPr lIns="0" tIns="0" rIns="0" bIns="0"/>
          <a:lstStyle>
            <a:lvl1pPr marL="0" indent="0">
              <a:buNone/>
              <a:defRPr sz="5000" b="1">
                <a:solidFill>
                  <a:schemeClr val="accent3"/>
                </a:solidFill>
                <a:latin typeface="Roboto" pitchFamily="2" charset="0"/>
                <a:ea typeface="Roboto" pitchFamily="2" charset="0"/>
                <a:cs typeface="Arial" panose="020B0604020202020204" pitchFamily="34" charset="0"/>
              </a:defRPr>
            </a:lvl1pPr>
            <a:lvl2pPr marL="0" indent="0">
              <a:buNone/>
              <a:defRPr sz="3500">
                <a:solidFill>
                  <a:schemeClr val="tx2"/>
                </a:solidFill>
                <a:latin typeface="+mn-lt"/>
                <a:cs typeface="Arial" panose="020B0604020202020204" pitchFamily="34" charset="0"/>
              </a:defRPr>
            </a:lvl2pPr>
            <a:lvl3pPr marL="914400" indent="0">
              <a:buNone/>
              <a:defRPr sz="5000">
                <a:latin typeface="Arial" panose="020B0604020202020204" pitchFamily="34" charset="0"/>
                <a:cs typeface="Arial" panose="020B0604020202020204" pitchFamily="34" charset="0"/>
              </a:defRPr>
            </a:lvl3pPr>
            <a:lvl4pPr marL="1371600" indent="0">
              <a:buNone/>
              <a:defRPr sz="5000">
                <a:latin typeface="Arial" panose="020B0604020202020204" pitchFamily="34" charset="0"/>
                <a:cs typeface="Arial" panose="020B0604020202020204" pitchFamily="34" charset="0"/>
              </a:defRPr>
            </a:lvl4pPr>
            <a:lvl5pPr marL="1828800" indent="0">
              <a:buNone/>
              <a:defRPr sz="5000">
                <a:latin typeface="Arial" panose="020B0604020202020204" pitchFamily="34" charset="0"/>
                <a:cs typeface="Arial" panose="020B0604020202020204" pitchFamily="34" charset="0"/>
              </a:defRPr>
            </a:lvl5pPr>
          </a:lstStyle>
          <a:p>
            <a:pPr lvl="0"/>
            <a:r>
              <a:rPr lang="en-US"/>
              <a:t>Add Title Here</a:t>
            </a:r>
          </a:p>
          <a:p>
            <a:pPr lvl="1"/>
            <a:r>
              <a:rPr lang="en-US"/>
              <a:t>Add Sub Head (if there is one)</a:t>
            </a:r>
          </a:p>
        </p:txBody>
      </p:sp>
      <p:pic>
        <p:nvPicPr>
          <p:cNvPr id="10" name="Picture 9">
            <a:extLst>
              <a:ext uri="{FF2B5EF4-FFF2-40B4-BE49-F238E27FC236}">
                <a16:creationId xmlns:a16="http://schemas.microsoft.com/office/drawing/2014/main" id="{F2B3ACF6-16F6-496D-92F8-DAC4542D16D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982255" y="5524234"/>
            <a:ext cx="2595495" cy="718152"/>
          </a:xfrm>
          <a:prstGeom prst="rect">
            <a:avLst/>
          </a:prstGeom>
        </p:spPr>
      </p:pic>
    </p:spTree>
    <p:extLst>
      <p:ext uri="{BB962C8B-B14F-4D97-AF65-F5344CB8AC3E}">
        <p14:creationId xmlns:p14="http://schemas.microsoft.com/office/powerpoint/2010/main" val="3900492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Large-NYS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9" name="Picture Placeholder 2">
            <a:extLst>
              <a:ext uri="{FF2B5EF4-FFF2-40B4-BE49-F238E27FC236}">
                <a16:creationId xmlns:a16="http://schemas.microsoft.com/office/drawing/2014/main" id="{F0CEF28F-113E-47A6-B837-5FCAFD3349E8}"/>
              </a:ext>
            </a:extLst>
          </p:cNvPr>
          <p:cNvSpPr>
            <a:spLocks noGrp="1"/>
          </p:cNvSpPr>
          <p:nvPr>
            <p:ph type="pic" sz="quarter" idx="13"/>
          </p:nvPr>
        </p:nvSpPr>
        <p:spPr>
          <a:xfrm>
            <a:off x="0" y="0"/>
            <a:ext cx="12192000" cy="4931923"/>
          </a:xfrm>
          <a:prstGeom prst="rect">
            <a:avLst/>
          </a:prstGeom>
        </p:spPr>
        <p:txBody>
          <a:bodyPr tIns="1737360" anchor="t" anchorCtr="0"/>
          <a:lstStyle>
            <a:lvl1pPr marL="0" indent="0" algn="ctr">
              <a:buNone/>
              <a:defRPr/>
            </a:lvl1pPr>
          </a:lstStyle>
          <a:p>
            <a:r>
              <a:rPr lang="en-US"/>
              <a:t>Click icon to add picture</a:t>
            </a:r>
          </a:p>
        </p:txBody>
      </p:sp>
      <p:sp>
        <p:nvSpPr>
          <p:cNvPr id="10" name="Text Placeholder 13">
            <a:extLst>
              <a:ext uri="{FF2B5EF4-FFF2-40B4-BE49-F238E27FC236}">
                <a16:creationId xmlns:a16="http://schemas.microsoft.com/office/drawing/2014/main" id="{6ABDE0D6-58E7-4F94-88DB-09D576EAE93C}"/>
              </a:ext>
            </a:extLst>
          </p:cNvPr>
          <p:cNvSpPr>
            <a:spLocks noGrp="1"/>
          </p:cNvSpPr>
          <p:nvPr>
            <p:ph type="body" sz="quarter" idx="12" hasCustomPrompt="1"/>
          </p:nvPr>
        </p:nvSpPr>
        <p:spPr>
          <a:xfrm>
            <a:off x="348571" y="6035675"/>
            <a:ext cx="8092042" cy="656527"/>
          </a:xfrm>
          <a:prstGeom prst="rect">
            <a:avLst/>
          </a:prstGeom>
        </p:spPr>
        <p:txBody>
          <a:bodyPr lIns="0" tIns="0" rIns="0" bIns="0"/>
          <a:lstStyle>
            <a:lvl1pPr marL="0" indent="0">
              <a:buNone/>
              <a:defRPr sz="2000" i="0">
                <a:solidFill>
                  <a:schemeClr val="bg1"/>
                </a:solidFill>
                <a:latin typeface="Roboto L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Add presenter name and date </a:t>
            </a:r>
          </a:p>
        </p:txBody>
      </p:sp>
      <p:sp>
        <p:nvSpPr>
          <p:cNvPr id="13" name="Title 1">
            <a:extLst>
              <a:ext uri="{FF2B5EF4-FFF2-40B4-BE49-F238E27FC236}">
                <a16:creationId xmlns:a16="http://schemas.microsoft.com/office/drawing/2014/main" id="{B42BFF6C-36CC-48DB-B3EE-8FBD4AE6D284}"/>
              </a:ext>
            </a:extLst>
          </p:cNvPr>
          <p:cNvSpPr>
            <a:spLocks noGrp="1"/>
          </p:cNvSpPr>
          <p:nvPr>
            <p:ph type="title" hasCustomPrompt="1"/>
          </p:nvPr>
        </p:nvSpPr>
        <p:spPr>
          <a:xfrm>
            <a:off x="348571" y="5074418"/>
            <a:ext cx="8092043" cy="961257"/>
          </a:xfrm>
          <a:prstGeom prst="rect">
            <a:avLst/>
          </a:prstGeom>
        </p:spPr>
        <p:txBody>
          <a:bodyPr lIns="0" tIns="0" rIns="0" bIns="0" anchor="t" anchorCtr="0">
            <a:noAutofit/>
          </a:bodyPr>
          <a:lstStyle>
            <a:lvl1pPr>
              <a:defRPr sz="3500" b="1" i="0">
                <a:solidFill>
                  <a:schemeClr val="bg1"/>
                </a:solidFill>
                <a:latin typeface="Roboto" pitchFamily="2" charset="0"/>
                <a:ea typeface="Roboto" pitchFamily="2" charset="0"/>
                <a:cs typeface="Arial" panose="020B0604020202020204" pitchFamily="34" charset="0"/>
              </a:defRPr>
            </a:lvl1pPr>
          </a:lstStyle>
          <a:p>
            <a:r>
              <a:rPr lang="en-US"/>
              <a:t>Add Title Here </a:t>
            </a:r>
          </a:p>
        </p:txBody>
      </p:sp>
      <p:pic>
        <p:nvPicPr>
          <p:cNvPr id="11" name="Picture 10">
            <a:extLst>
              <a:ext uri="{FF2B5EF4-FFF2-40B4-BE49-F238E27FC236}">
                <a16:creationId xmlns:a16="http://schemas.microsoft.com/office/drawing/2014/main" id="{DAF764BB-06EC-4DF6-A0A9-82ECE1C7798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982255" y="5524234"/>
            <a:ext cx="2595495" cy="718152"/>
          </a:xfrm>
          <a:prstGeom prst="rect">
            <a:avLst/>
          </a:prstGeom>
        </p:spPr>
      </p:pic>
    </p:spTree>
    <p:extLst>
      <p:ext uri="{BB962C8B-B14F-4D97-AF65-F5344CB8AC3E}">
        <p14:creationId xmlns:p14="http://schemas.microsoft.com/office/powerpoint/2010/main" val="4017164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Small-NYS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9" name="Text Placeholder 13">
            <a:extLst>
              <a:ext uri="{FF2B5EF4-FFF2-40B4-BE49-F238E27FC236}">
                <a16:creationId xmlns:a16="http://schemas.microsoft.com/office/drawing/2014/main" id="{27EF9126-61B4-41DC-9134-9966194B1AFB}"/>
              </a:ext>
            </a:extLst>
          </p:cNvPr>
          <p:cNvSpPr>
            <a:spLocks noGrp="1"/>
          </p:cNvSpPr>
          <p:nvPr>
            <p:ph type="body" sz="quarter" idx="12" hasCustomPrompt="1"/>
          </p:nvPr>
        </p:nvSpPr>
        <p:spPr>
          <a:xfrm>
            <a:off x="348571" y="5406886"/>
            <a:ext cx="7744841" cy="1227377"/>
          </a:xfrm>
          <a:prstGeom prst="rect">
            <a:avLst/>
          </a:prstGeom>
        </p:spPr>
        <p:txBody>
          <a:bodyPr lIns="0" tIns="0" rIns="0" bIns="0"/>
          <a:lstStyle>
            <a:lvl1pPr marL="0" indent="0">
              <a:buNone/>
              <a:defRPr sz="2000" i="0">
                <a:solidFill>
                  <a:schemeClr val="bg1"/>
                </a:solidFill>
                <a:latin typeface="Roboto L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Add Presenter Name </a:t>
            </a:r>
            <a:br>
              <a:rPr lang="en-US"/>
            </a:br>
            <a:r>
              <a:rPr lang="en-US"/>
              <a:t>and Date</a:t>
            </a:r>
          </a:p>
        </p:txBody>
      </p:sp>
      <p:sp>
        <p:nvSpPr>
          <p:cNvPr id="11" name="Picture Placeholder 5">
            <a:extLst>
              <a:ext uri="{FF2B5EF4-FFF2-40B4-BE49-F238E27FC236}">
                <a16:creationId xmlns:a16="http://schemas.microsoft.com/office/drawing/2014/main" id="{33F0874E-9A2A-4281-BE4D-456D124D5E88}"/>
              </a:ext>
            </a:extLst>
          </p:cNvPr>
          <p:cNvSpPr>
            <a:spLocks noGrp="1"/>
          </p:cNvSpPr>
          <p:nvPr>
            <p:ph type="pic" sz="quarter" idx="14"/>
          </p:nvPr>
        </p:nvSpPr>
        <p:spPr>
          <a:xfrm>
            <a:off x="0" y="0"/>
            <a:ext cx="5155659" cy="4931923"/>
          </a:xfrm>
          <a:prstGeom prst="rect">
            <a:avLst/>
          </a:prstGeom>
        </p:spPr>
        <p:txBody>
          <a:bodyPr lIns="0" tIns="1737360" r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p>
        </p:txBody>
      </p:sp>
      <p:sp>
        <p:nvSpPr>
          <p:cNvPr id="10" name="Text Placeholder 4">
            <a:extLst>
              <a:ext uri="{FF2B5EF4-FFF2-40B4-BE49-F238E27FC236}">
                <a16:creationId xmlns:a16="http://schemas.microsoft.com/office/drawing/2014/main" id="{44F7F044-EC7B-4A79-9773-18E6F305637E}"/>
              </a:ext>
            </a:extLst>
          </p:cNvPr>
          <p:cNvSpPr>
            <a:spLocks noGrp="1"/>
          </p:cNvSpPr>
          <p:nvPr>
            <p:ph type="body" sz="quarter" idx="11" hasCustomPrompt="1"/>
          </p:nvPr>
        </p:nvSpPr>
        <p:spPr>
          <a:xfrm>
            <a:off x="5719864" y="837379"/>
            <a:ext cx="5601508" cy="3773950"/>
          </a:xfrm>
          <a:prstGeom prst="rect">
            <a:avLst/>
          </a:prstGeom>
        </p:spPr>
        <p:txBody>
          <a:bodyPr lIns="0" tIns="0" rIns="0" bIns="0"/>
          <a:lstStyle>
            <a:lvl1pPr marL="0" indent="0">
              <a:buNone/>
              <a:defRPr sz="5000" b="1">
                <a:solidFill>
                  <a:schemeClr val="accent1"/>
                </a:solidFill>
                <a:latin typeface="Roboto" pitchFamily="2" charset="0"/>
                <a:ea typeface="Roboto" pitchFamily="2" charset="0"/>
                <a:cs typeface="Arial" panose="020B0604020202020204" pitchFamily="34" charset="0"/>
              </a:defRPr>
            </a:lvl1pPr>
            <a:lvl2pPr marL="0" indent="0">
              <a:buNone/>
              <a:defRPr sz="3500">
                <a:solidFill>
                  <a:schemeClr val="tx2"/>
                </a:solidFill>
                <a:latin typeface="+mn-lt"/>
                <a:cs typeface="Arial" panose="020B0604020202020204" pitchFamily="34" charset="0"/>
              </a:defRPr>
            </a:lvl2pPr>
            <a:lvl3pPr marL="914400" indent="0">
              <a:buNone/>
              <a:defRPr sz="5000">
                <a:latin typeface="Arial" panose="020B0604020202020204" pitchFamily="34" charset="0"/>
                <a:cs typeface="Arial" panose="020B0604020202020204" pitchFamily="34" charset="0"/>
              </a:defRPr>
            </a:lvl3pPr>
            <a:lvl4pPr marL="1371600" indent="0">
              <a:buNone/>
              <a:defRPr sz="5000">
                <a:latin typeface="Arial" panose="020B0604020202020204" pitchFamily="34" charset="0"/>
                <a:cs typeface="Arial" panose="020B0604020202020204" pitchFamily="34" charset="0"/>
              </a:defRPr>
            </a:lvl4pPr>
            <a:lvl5pPr marL="1828800" indent="0">
              <a:buNone/>
              <a:defRPr sz="5000">
                <a:latin typeface="Arial" panose="020B0604020202020204" pitchFamily="34" charset="0"/>
                <a:cs typeface="Arial" panose="020B0604020202020204" pitchFamily="34" charset="0"/>
              </a:defRPr>
            </a:lvl5pPr>
          </a:lstStyle>
          <a:p>
            <a:pPr lvl="0"/>
            <a:r>
              <a:rPr lang="en-US"/>
              <a:t>Add Title Here</a:t>
            </a:r>
          </a:p>
          <a:p>
            <a:pPr lvl="1"/>
            <a:r>
              <a:rPr lang="en-US"/>
              <a:t>Add Sub Head (if there is one)</a:t>
            </a:r>
          </a:p>
        </p:txBody>
      </p:sp>
      <p:pic>
        <p:nvPicPr>
          <p:cNvPr id="12" name="Picture 11">
            <a:extLst>
              <a:ext uri="{FF2B5EF4-FFF2-40B4-BE49-F238E27FC236}">
                <a16:creationId xmlns:a16="http://schemas.microsoft.com/office/drawing/2014/main" id="{DAF56601-67B3-4EA1-B9F3-DBF7EF36705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982255" y="5524234"/>
            <a:ext cx="2595495" cy="718152"/>
          </a:xfrm>
          <a:prstGeom prst="rect">
            <a:avLst/>
          </a:prstGeom>
        </p:spPr>
      </p:pic>
    </p:spTree>
    <p:extLst>
      <p:ext uri="{BB962C8B-B14F-4D97-AF65-F5344CB8AC3E}">
        <p14:creationId xmlns:p14="http://schemas.microsoft.com/office/powerpoint/2010/main" val="2565542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 Pattern">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48CC15-D582-4D98-AA32-573632D51B16}"/>
              </a:ext>
            </a:extLst>
          </p:cNvPr>
          <p:cNvSpPr/>
          <p:nvPr userDrawn="1"/>
        </p:nvSpPr>
        <p:spPr>
          <a:xfrm>
            <a:off x="0" y="4883285"/>
            <a:ext cx="12192000" cy="1974715"/>
          </a:xfrm>
          <a:prstGeom prst="rect">
            <a:avLst/>
          </a:prstGeom>
          <a:solidFill>
            <a:srgbClr val="006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C916A700-0265-4C92-AC54-BFB69B07067C}"/>
              </a:ext>
            </a:extLst>
          </p:cNvPr>
          <p:cNvSpPr>
            <a:spLocks noGrp="1"/>
          </p:cNvSpPr>
          <p:nvPr>
            <p:ph type="title" hasCustomPrompt="1"/>
          </p:nvPr>
        </p:nvSpPr>
        <p:spPr>
          <a:xfrm>
            <a:off x="437573" y="638605"/>
            <a:ext cx="11070248" cy="3567441"/>
          </a:xfrm>
          <a:prstGeom prst="rect">
            <a:avLst/>
          </a:prstGeom>
        </p:spPr>
        <p:txBody>
          <a:bodyPr lIns="0" tIns="0" rIns="0" bIns="0" anchor="ctr" anchorCtr="0">
            <a:noAutofit/>
          </a:bodyPr>
          <a:lstStyle>
            <a:lvl1pPr>
              <a:defRPr sz="5000" b="1" i="0">
                <a:solidFill>
                  <a:schemeClr val="bg1"/>
                </a:solidFill>
                <a:latin typeface="Roboto" pitchFamily="2" charset="0"/>
                <a:ea typeface="Roboto" pitchFamily="2" charset="0"/>
                <a:cs typeface="Arial" panose="020B0604020202020204" pitchFamily="34" charset="0"/>
              </a:defRPr>
            </a:lvl1pPr>
          </a:lstStyle>
          <a:p>
            <a:r>
              <a:rPr lang="en-US"/>
              <a:t>Add Title Here </a:t>
            </a:r>
          </a:p>
        </p:txBody>
      </p:sp>
      <p:sp>
        <p:nvSpPr>
          <p:cNvPr id="9" name="Text Placeholder 13">
            <a:extLst>
              <a:ext uri="{FF2B5EF4-FFF2-40B4-BE49-F238E27FC236}">
                <a16:creationId xmlns:a16="http://schemas.microsoft.com/office/drawing/2014/main" id="{37F8F315-EACC-4E7F-A43E-D8CF8926C377}"/>
              </a:ext>
            </a:extLst>
          </p:cNvPr>
          <p:cNvSpPr>
            <a:spLocks noGrp="1"/>
          </p:cNvSpPr>
          <p:nvPr>
            <p:ph type="body" sz="quarter" idx="12" hasCustomPrompt="1"/>
          </p:nvPr>
        </p:nvSpPr>
        <p:spPr>
          <a:xfrm>
            <a:off x="348571" y="5524234"/>
            <a:ext cx="4135024" cy="656527"/>
          </a:xfrm>
          <a:prstGeom prst="rect">
            <a:avLst/>
          </a:prstGeom>
        </p:spPr>
        <p:txBody>
          <a:bodyPr lIns="0" tIns="0" rIns="0" bIns="0"/>
          <a:lstStyle>
            <a:lvl1pPr marL="0" indent="0">
              <a:buNone/>
              <a:defRPr sz="2000" i="0">
                <a:solidFill>
                  <a:schemeClr val="bg1"/>
                </a:solidFill>
                <a:latin typeface="Roboto L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Add Presenter Name and Date</a:t>
            </a:r>
          </a:p>
        </p:txBody>
      </p:sp>
      <p:pic>
        <p:nvPicPr>
          <p:cNvPr id="6" name="Picture 5">
            <a:extLst>
              <a:ext uri="{FF2B5EF4-FFF2-40B4-BE49-F238E27FC236}">
                <a16:creationId xmlns:a16="http://schemas.microsoft.com/office/drawing/2014/main" id="{5B72CFE0-D801-49C1-A86D-1469C32658A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982255" y="5524234"/>
            <a:ext cx="2595495" cy="718152"/>
          </a:xfrm>
          <a:prstGeom prst="rect">
            <a:avLst/>
          </a:prstGeom>
        </p:spPr>
      </p:pic>
    </p:spTree>
    <p:extLst>
      <p:ext uri="{BB962C8B-B14F-4D97-AF65-F5344CB8AC3E}">
        <p14:creationId xmlns:p14="http://schemas.microsoft.com/office/powerpoint/2010/main" val="1668174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Slide Pictur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3" name="Picture Placeholder 2">
            <a:extLst>
              <a:ext uri="{FF2B5EF4-FFF2-40B4-BE49-F238E27FC236}">
                <a16:creationId xmlns:a16="http://schemas.microsoft.com/office/drawing/2014/main" id="{BC9E6EA8-832C-4CE2-A026-9FE8171A705D}"/>
              </a:ext>
            </a:extLst>
          </p:cNvPr>
          <p:cNvSpPr>
            <a:spLocks noGrp="1"/>
          </p:cNvSpPr>
          <p:nvPr>
            <p:ph type="pic" sz="quarter" idx="10"/>
          </p:nvPr>
        </p:nvSpPr>
        <p:spPr>
          <a:xfrm>
            <a:off x="0" y="0"/>
            <a:ext cx="12192000" cy="6858000"/>
          </a:xfrm>
          <a:prstGeom prst="rect">
            <a:avLst/>
          </a:prstGeom>
        </p:spPr>
        <p:txBody>
          <a:bodyPr tIns="256032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p>
        </p:txBody>
      </p:sp>
    </p:spTree>
    <p:extLst>
      <p:ext uri="{BB962C8B-B14F-4D97-AF65-F5344CB8AC3E}">
        <p14:creationId xmlns:p14="http://schemas.microsoft.com/office/powerpoint/2010/main" val="1105821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w-imag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2" name="Rectangle 11">
            <a:extLst>
              <a:ext uri="{FF2B5EF4-FFF2-40B4-BE49-F238E27FC236}">
                <a16:creationId xmlns:a16="http://schemas.microsoft.com/office/drawing/2014/main" id="{F71690C8-902D-4D8E-92F4-34C3FCFCE397}"/>
              </a:ext>
            </a:extLst>
          </p:cNvPr>
          <p:cNvSpPr/>
          <p:nvPr userDrawn="1"/>
        </p:nvSpPr>
        <p:spPr>
          <a:xfrm>
            <a:off x="546956" y="544628"/>
            <a:ext cx="11645044" cy="1325563"/>
          </a:xfrm>
          <a:prstGeom prst="rect">
            <a:avLst/>
          </a:prstGeom>
          <a:gradFill flip="none" rotWithShape="1">
            <a:gsLst>
              <a:gs pos="1770">
                <a:schemeClr val="bg1"/>
              </a:gs>
              <a:gs pos="31000">
                <a:schemeClr val="accent1">
                  <a:lumMod val="5000"/>
                  <a:lumOff val="95000"/>
                </a:schemeClr>
              </a:gs>
              <a:gs pos="56000">
                <a:schemeClr val="accent1">
                  <a:lumMod val="25000"/>
                  <a:lumOff val="75000"/>
                </a:schemeClr>
              </a:gs>
              <a:gs pos="81000">
                <a:srgbClr val="56A4D9"/>
              </a:gs>
              <a:gs pos="100000">
                <a:srgbClr val="0088C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C52C17C-FF28-4FF9-B3C0-879847570323}"/>
              </a:ext>
            </a:extLst>
          </p:cNvPr>
          <p:cNvSpPr>
            <a:spLocks noGrp="1"/>
          </p:cNvSpPr>
          <p:nvPr>
            <p:ph type="title" hasCustomPrompt="1"/>
          </p:nvPr>
        </p:nvSpPr>
        <p:spPr>
          <a:xfrm>
            <a:off x="546957" y="550434"/>
            <a:ext cx="10515600" cy="1325563"/>
          </a:xfrm>
          <a:prstGeom prst="rect">
            <a:avLst/>
          </a:prstGeom>
        </p:spPr>
        <p:txBody>
          <a:bodyPr lIns="0" tIns="0" rIns="0" bIns="0"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a:t>Add Slide Title Here</a:t>
            </a:r>
          </a:p>
        </p:txBody>
      </p:sp>
      <p:sp>
        <p:nvSpPr>
          <p:cNvPr id="3" name="Content Placeholder 2">
            <a:extLst>
              <a:ext uri="{FF2B5EF4-FFF2-40B4-BE49-F238E27FC236}">
                <a16:creationId xmlns:a16="http://schemas.microsoft.com/office/drawing/2014/main" id="{3F1E12A4-8D17-4E6B-8C6E-A3D7A5A8EBA2}"/>
              </a:ext>
            </a:extLst>
          </p:cNvPr>
          <p:cNvSpPr>
            <a:spLocks noGrp="1"/>
          </p:cNvSpPr>
          <p:nvPr>
            <p:ph sz="quarter" idx="10" hasCustomPrompt="1"/>
          </p:nvPr>
        </p:nvSpPr>
        <p:spPr>
          <a:xfrm>
            <a:off x="4328808" y="2137004"/>
            <a:ext cx="7320555" cy="4170562"/>
          </a:xfrm>
          <a:prstGeom prst="rect">
            <a:avLst/>
          </a:prstGeom>
        </p:spPr>
        <p:txBody>
          <a:bodyPr lIns="0" tIns="0" rIns="0" bIns="0">
            <a:noAutofit/>
          </a:bodyPr>
          <a:lstStyle>
            <a:lvl1pPr marL="0" indent="0">
              <a:spcBef>
                <a:spcPts val="1200"/>
              </a:spcBef>
              <a:spcAft>
                <a:spcPts val="300"/>
              </a:spcAft>
              <a:buNone/>
              <a:defRPr sz="2400" b="1">
                <a:solidFill>
                  <a:schemeClr val="accent3"/>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intro or subhead here</a:t>
            </a:r>
          </a:p>
          <a:p>
            <a:pPr lvl="1"/>
            <a:r>
              <a:rPr lang="en-US"/>
              <a:t>Non-bulleted copy</a:t>
            </a:r>
          </a:p>
          <a:p>
            <a:pPr lvl="2"/>
            <a:r>
              <a:rPr lang="en-US"/>
              <a:t>First bullet</a:t>
            </a:r>
          </a:p>
          <a:p>
            <a:pPr lvl="3"/>
            <a:r>
              <a:rPr lang="en-US"/>
              <a:t>Second bullet</a:t>
            </a:r>
          </a:p>
          <a:p>
            <a:pPr lvl="4"/>
            <a:r>
              <a:rPr lang="en-US"/>
              <a:t>Third bullet</a:t>
            </a:r>
          </a:p>
        </p:txBody>
      </p:sp>
      <p:sp>
        <p:nvSpPr>
          <p:cNvPr id="4" name="Picture Placeholder 3">
            <a:extLst>
              <a:ext uri="{FF2B5EF4-FFF2-40B4-BE49-F238E27FC236}">
                <a16:creationId xmlns:a16="http://schemas.microsoft.com/office/drawing/2014/main" id="{D5C1E4E5-5E19-40B3-954D-8E8AF61AD3AA}"/>
              </a:ext>
            </a:extLst>
          </p:cNvPr>
          <p:cNvSpPr>
            <a:spLocks noGrp="1"/>
          </p:cNvSpPr>
          <p:nvPr>
            <p:ph type="pic" sz="quarter" idx="11"/>
          </p:nvPr>
        </p:nvSpPr>
        <p:spPr>
          <a:xfrm>
            <a:off x="547688" y="2136576"/>
            <a:ext cx="3333750" cy="4170562"/>
          </a:xfrm>
          <a:prstGeom prst="rect">
            <a:avLst/>
          </a:prstGeom>
        </p:spPr>
        <p:txBody>
          <a:bodyPr lIns="0" tIns="1554480" rIns="0" bIns="0"/>
          <a:lstStyle>
            <a:lvl1pPr algn="ctr">
              <a:defRPr/>
            </a:lvl1pPr>
          </a:lstStyle>
          <a:p>
            <a:r>
              <a:rPr lang="en-US"/>
              <a:t>Click icon to add picture</a:t>
            </a:r>
          </a:p>
        </p:txBody>
      </p:sp>
    </p:spTree>
    <p:extLst>
      <p:ext uri="{BB962C8B-B14F-4D97-AF65-F5344CB8AC3E}">
        <p14:creationId xmlns:p14="http://schemas.microsoft.com/office/powerpoint/2010/main" val="2007369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theme" Target="../theme/theme2.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slideLayout" Target="../slideLayouts/slideLayout3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A298C7DF-4700-463B-A7E8-438CEF65CBF4}"/>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4" name="Title Placeholder 3">
            <a:extLst>
              <a:ext uri="{FF2B5EF4-FFF2-40B4-BE49-F238E27FC236}">
                <a16:creationId xmlns:a16="http://schemas.microsoft.com/office/drawing/2014/main" id="{2AD0B725-CFFB-4C8F-9AE9-2B6ADC7278A5}"/>
              </a:ext>
            </a:extLst>
          </p:cNvPr>
          <p:cNvSpPr>
            <a:spLocks noGrp="1"/>
          </p:cNvSpPr>
          <p:nvPr>
            <p:ph type="title"/>
          </p:nvPr>
        </p:nvSpPr>
        <p:spPr>
          <a:xfrm>
            <a:off x="838200" y="365125"/>
            <a:ext cx="10515600" cy="1325563"/>
          </a:xfrm>
          <a:prstGeom prst="rect">
            <a:avLst/>
          </a:prstGeom>
        </p:spPr>
        <p:txBody>
          <a:bodyPr vert="horz" lIns="0" tIns="0" rIns="0" bIns="0" rtlCol="0" anchor="ctr">
            <a:normAutofit/>
          </a:bodyPr>
          <a:lstStyle/>
          <a:p>
            <a:r>
              <a:rPr lang="en-US"/>
              <a:t>Click to edit Master title style</a:t>
            </a:r>
          </a:p>
        </p:txBody>
      </p:sp>
    </p:spTree>
    <p:extLst>
      <p:ext uri="{BB962C8B-B14F-4D97-AF65-F5344CB8AC3E}">
        <p14:creationId xmlns:p14="http://schemas.microsoft.com/office/powerpoint/2010/main" val="3536709376"/>
      </p:ext>
    </p:extLst>
  </p:cSld>
  <p:clrMap bg1="lt1" tx1="dk1" bg2="lt2" tx2="dk2" accent1="accent1" accent2="accent2" accent3="accent3" accent4="accent4" accent5="accent5" accent6="accent6" hlink="hlink" folHlink="folHlink"/>
  <p:sldLayoutIdLst>
    <p:sldLayoutId id="2147483671" r:id="rId1"/>
    <p:sldLayoutId id="2147483739" r:id="rId2"/>
    <p:sldLayoutId id="2147483735" r:id="rId3"/>
    <p:sldLayoutId id="2147483738" r:id="rId4"/>
    <p:sldLayoutId id="2147483736" r:id="rId5"/>
    <p:sldLayoutId id="2147483663" r:id="rId6"/>
    <p:sldLayoutId id="2147483741" r:id="rId7"/>
  </p:sldLayoutIdLst>
  <p:txStyles>
    <p:titleStyle>
      <a:lvl1pPr algn="l" defTabSz="914400" rtl="0" eaLnBrk="1" latinLnBrk="0" hangingPunct="1">
        <a:lnSpc>
          <a:spcPct val="90000"/>
        </a:lnSpc>
        <a:spcBef>
          <a:spcPct val="0"/>
        </a:spcBef>
        <a:buNone/>
        <a:defRPr sz="5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le Placeholder 3">
            <a:extLst>
              <a:ext uri="{FF2B5EF4-FFF2-40B4-BE49-F238E27FC236}">
                <a16:creationId xmlns:a16="http://schemas.microsoft.com/office/drawing/2014/main" id="{965429EA-18D1-4C38-B2B6-3EF97EB1B333}"/>
              </a:ext>
            </a:extLst>
          </p:cNvPr>
          <p:cNvSpPr>
            <a:spLocks noGrp="1"/>
          </p:cNvSpPr>
          <p:nvPr>
            <p:ph type="title"/>
          </p:nvPr>
        </p:nvSpPr>
        <p:spPr>
          <a:xfrm>
            <a:off x="536645" y="550433"/>
            <a:ext cx="10630707" cy="1325563"/>
          </a:xfrm>
          <a:prstGeom prst="rect">
            <a:avLst/>
          </a:prstGeom>
        </p:spPr>
        <p:txBody>
          <a:bodyPr vert="horz" lIns="0" tIns="0" rIns="0" bIns="0" rtlCol="0" anchor="ctr">
            <a:noAutofit/>
          </a:bodyPr>
          <a:lstStyle/>
          <a:p>
            <a:r>
              <a:rPr lang="en-US"/>
              <a:t>Click to edit Master title style</a:t>
            </a:r>
          </a:p>
        </p:txBody>
      </p:sp>
      <p:sp>
        <p:nvSpPr>
          <p:cNvPr id="7" name="Slide Number Placeholder 5">
            <a:extLst>
              <a:ext uri="{FF2B5EF4-FFF2-40B4-BE49-F238E27FC236}">
                <a16:creationId xmlns:a16="http://schemas.microsoft.com/office/drawing/2014/main" id="{520D00CF-303E-40FC-A013-AF4DB714EF68}"/>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5" name="Text Placeholder 4">
            <a:extLst>
              <a:ext uri="{FF2B5EF4-FFF2-40B4-BE49-F238E27FC236}">
                <a16:creationId xmlns:a16="http://schemas.microsoft.com/office/drawing/2014/main" id="{763F3635-C8C2-4F71-95F5-E1A7BF07A7CD}"/>
              </a:ext>
            </a:extLst>
          </p:cNvPr>
          <p:cNvSpPr>
            <a:spLocks noGrp="1"/>
          </p:cNvSpPr>
          <p:nvPr>
            <p:ph type="body" idx="1"/>
          </p:nvPr>
        </p:nvSpPr>
        <p:spPr>
          <a:xfrm>
            <a:off x="536645" y="2136921"/>
            <a:ext cx="10817155"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279534499"/>
      </p:ext>
    </p:extLst>
  </p:cSld>
  <p:clrMap bg1="lt1" tx1="dk1" bg2="lt2" tx2="dk2" accent1="accent1" accent2="accent2" accent3="accent3" accent4="accent4" accent5="accent5" accent6="accent6" hlink="hlink" folHlink="folHlink"/>
  <p:sldLayoutIdLst>
    <p:sldLayoutId id="2147483715" r:id="rId1"/>
    <p:sldLayoutId id="2147483744" r:id="rId2"/>
    <p:sldLayoutId id="2147483745" r:id="rId3"/>
    <p:sldLayoutId id="2147483746" r:id="rId4"/>
    <p:sldLayoutId id="2147483742" r:id="rId5"/>
    <p:sldLayoutId id="2147483757" r:id="rId6"/>
    <p:sldLayoutId id="2147483743" r:id="rId7"/>
    <p:sldLayoutId id="2147483747" r:id="rId8"/>
    <p:sldLayoutId id="2147483749" r:id="rId9"/>
    <p:sldLayoutId id="2147483750" r:id="rId10"/>
    <p:sldLayoutId id="2147483748" r:id="rId11"/>
    <p:sldLayoutId id="2147483751" r:id="rId12"/>
    <p:sldLayoutId id="2147483752" r:id="rId13"/>
    <p:sldLayoutId id="2147483753" r:id="rId14"/>
    <p:sldLayoutId id="2147483754" r:id="rId15"/>
    <p:sldLayoutId id="2147483755" r:id="rId16"/>
    <p:sldLayoutId id="2147483756" r:id="rId17"/>
    <p:sldLayoutId id="2147483758" r:id="rId18"/>
    <p:sldLayoutId id="2147483759" r:id="rId19"/>
    <p:sldLayoutId id="2147483760" r:id="rId20"/>
    <p:sldLayoutId id="2147483761" r:id="rId21"/>
    <p:sldLayoutId id="2147483762" r:id="rId22"/>
    <p:sldLayoutId id="2147483763" r:id="rId23"/>
    <p:sldLayoutId id="2147483764" r:id="rId24"/>
    <p:sldLayoutId id="2147483765" r:id="rId25"/>
  </p:sldLayoutIdLst>
  <p:txStyles>
    <p:titleStyle>
      <a:lvl1pPr algn="l" defTabSz="914400" rtl="0" eaLnBrk="1" latinLnBrk="0" hangingPunct="1">
        <a:lnSpc>
          <a:spcPct val="90000"/>
        </a:lnSpc>
        <a:spcBef>
          <a:spcPct val="0"/>
        </a:spcBef>
        <a:buNone/>
        <a:defRPr sz="4000" kern="1200">
          <a:solidFill>
            <a:schemeClr val="accent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accent3"/>
          </a:solidFill>
          <a:latin typeface="+mj-lt"/>
          <a:ea typeface="+mn-ea"/>
          <a:cs typeface="+mn-cs"/>
        </a:defRPr>
      </a:lvl1pPr>
      <a:lvl2pPr marL="228600" indent="-228600" algn="l" defTabSz="914400" rtl="0" eaLnBrk="1" latinLnBrk="0" hangingPunct="1">
        <a:lnSpc>
          <a:spcPct val="90000"/>
        </a:lnSpc>
        <a:spcBef>
          <a:spcPts val="500"/>
        </a:spcBef>
        <a:buClr>
          <a:schemeClr val="tx2"/>
        </a:buClr>
        <a:buFont typeface="Roboto Lt" pitchFamily="2" charset="0"/>
        <a:buChar char="&gt;"/>
        <a:defRPr sz="2200" kern="1200">
          <a:solidFill>
            <a:schemeClr val="tx2"/>
          </a:solidFill>
          <a:latin typeface="+mn-lt"/>
          <a:ea typeface="+mn-ea"/>
          <a:cs typeface="+mn-cs"/>
        </a:defRPr>
      </a:lvl2pPr>
      <a:lvl3pPr marL="457200" indent="-228600" algn="l" defTabSz="914400" rtl="0" eaLnBrk="1" latinLnBrk="0" hangingPunct="1">
        <a:lnSpc>
          <a:spcPct val="90000"/>
        </a:lnSpc>
        <a:spcBef>
          <a:spcPts val="600"/>
        </a:spcBef>
        <a:buClr>
          <a:schemeClr val="tx2"/>
        </a:buClr>
        <a:buFont typeface="Arial" panose="020B0604020202020204" pitchFamily="34" charset="0"/>
        <a:buChar char="•"/>
        <a:defRPr sz="2000" kern="1200">
          <a:solidFill>
            <a:schemeClr val="tx2"/>
          </a:solidFill>
          <a:latin typeface="+mn-lt"/>
          <a:ea typeface="+mn-ea"/>
          <a:cs typeface="+mn-cs"/>
        </a:defRPr>
      </a:lvl3pPr>
      <a:lvl4pPr marL="822960" indent="-228600" algn="l" defTabSz="914400" rtl="0" eaLnBrk="1" latinLnBrk="0" hangingPunct="1">
        <a:lnSpc>
          <a:spcPct val="90000"/>
        </a:lnSpc>
        <a:spcBef>
          <a:spcPts val="500"/>
        </a:spcBef>
        <a:buClr>
          <a:schemeClr val="tx2"/>
        </a:buClr>
        <a:buFont typeface="Roboto Lt" pitchFamily="2"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1.xml"/><Relationship Id="rId1" Type="http://schemas.openxmlformats.org/officeDocument/2006/relationships/tags" Target="../tags/tag2.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1.xml"/><Relationship Id="rId1" Type="http://schemas.openxmlformats.org/officeDocument/2006/relationships/tags" Target="../tags/tag3.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1.xml"/><Relationship Id="rId1" Type="http://schemas.openxmlformats.org/officeDocument/2006/relationships/tags" Target="../tags/tag4.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1.xml"/><Relationship Id="rId1" Type="http://schemas.openxmlformats.org/officeDocument/2006/relationships/tags" Target="../tags/tag5.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1.xml"/><Relationship Id="rId1" Type="http://schemas.openxmlformats.org/officeDocument/2006/relationships/tags" Target="../tags/tag6.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hyperlink" Target="https://www.nyserda.ny.gov/Partners-and-Investors/Partner-With-NYSERDA/Residential-Market-Advisory-Group"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1.xml"/><Relationship Id="rId1" Type="http://schemas.openxmlformats.org/officeDocument/2006/relationships/tags" Target="../tags/tag1.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BB480-0515-5C67-864F-A603C4848226}"/>
              </a:ext>
            </a:extLst>
          </p:cNvPr>
          <p:cNvSpPr>
            <a:spLocks noGrp="1"/>
          </p:cNvSpPr>
          <p:nvPr>
            <p:ph type="title"/>
          </p:nvPr>
        </p:nvSpPr>
        <p:spPr/>
        <p:txBody>
          <a:bodyPr/>
          <a:lstStyle/>
          <a:p>
            <a:r>
              <a:rPr lang="en-US" dirty="0"/>
              <a:t>Residential Market Advisory Group</a:t>
            </a:r>
            <a:br>
              <a:rPr lang="en-US" dirty="0"/>
            </a:br>
            <a:r>
              <a:rPr lang="en-US" b="0" dirty="0"/>
              <a:t>Q1 2023 Meeting</a:t>
            </a:r>
          </a:p>
        </p:txBody>
      </p:sp>
      <p:sp>
        <p:nvSpPr>
          <p:cNvPr id="3" name="Text Placeholder 2">
            <a:extLst>
              <a:ext uri="{FF2B5EF4-FFF2-40B4-BE49-F238E27FC236}">
                <a16:creationId xmlns:a16="http://schemas.microsoft.com/office/drawing/2014/main" id="{9092098D-30A4-868E-DB31-5865AEFCA2F8}"/>
              </a:ext>
            </a:extLst>
          </p:cNvPr>
          <p:cNvSpPr>
            <a:spLocks noGrp="1"/>
          </p:cNvSpPr>
          <p:nvPr>
            <p:ph type="body" sz="quarter" idx="12"/>
          </p:nvPr>
        </p:nvSpPr>
        <p:spPr>
          <a:xfrm>
            <a:off x="348570" y="5385689"/>
            <a:ext cx="6181539" cy="656527"/>
          </a:xfrm>
        </p:spPr>
        <p:txBody>
          <a:bodyPr/>
          <a:lstStyle/>
          <a:p>
            <a:r>
              <a:rPr lang="en-US" b="1"/>
              <a:t>Single Family Residential</a:t>
            </a:r>
          </a:p>
          <a:p>
            <a:r>
              <a:rPr lang="en-US" b="1"/>
              <a:t>Wednesday 03/15/2023</a:t>
            </a:r>
          </a:p>
          <a:p>
            <a:r>
              <a:rPr lang="en-US" b="1"/>
              <a:t>02:00 pm – 03:30 pm ET</a:t>
            </a:r>
          </a:p>
        </p:txBody>
      </p:sp>
    </p:spTree>
    <p:extLst>
      <p:ext uri="{BB962C8B-B14F-4D97-AF65-F5344CB8AC3E}">
        <p14:creationId xmlns:p14="http://schemas.microsoft.com/office/powerpoint/2010/main" val="3679268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17DD6-7F4A-7178-0C62-0EF8BE9A4C2C}"/>
              </a:ext>
            </a:extLst>
          </p:cNvPr>
          <p:cNvSpPr>
            <a:spLocks noGrp="1"/>
          </p:cNvSpPr>
          <p:nvPr>
            <p:ph type="title"/>
          </p:nvPr>
        </p:nvSpPr>
        <p:spPr/>
        <p:txBody>
          <a:bodyPr/>
          <a:lstStyle/>
          <a:p>
            <a:r>
              <a:rPr lang="en-US" sz="4000"/>
              <a:t>Residential Market Advisory Group Objectives</a:t>
            </a:r>
            <a:endParaRPr lang="en-US">
              <a:highlight>
                <a:srgbClr val="FFFF00"/>
              </a:highlight>
            </a:endParaRPr>
          </a:p>
        </p:txBody>
      </p:sp>
      <p:sp>
        <p:nvSpPr>
          <p:cNvPr id="3" name="Content Placeholder 2">
            <a:extLst>
              <a:ext uri="{FF2B5EF4-FFF2-40B4-BE49-F238E27FC236}">
                <a16:creationId xmlns:a16="http://schemas.microsoft.com/office/drawing/2014/main" id="{D2E00DFE-C432-D158-DD7D-4018A33A2A0B}"/>
              </a:ext>
            </a:extLst>
          </p:cNvPr>
          <p:cNvSpPr>
            <a:spLocks noGrp="1"/>
          </p:cNvSpPr>
          <p:nvPr>
            <p:ph sz="quarter" idx="12"/>
          </p:nvPr>
        </p:nvSpPr>
        <p:spPr/>
        <p:txBody>
          <a:bodyPr/>
          <a:lstStyle/>
          <a:p>
            <a:pPr marL="342900" indent="-342900" algn="l">
              <a:buFont typeface="Wingdings" panose="05000000000000000000" pitchFamily="2" charset="2"/>
              <a:buChar char="Ø"/>
            </a:pPr>
            <a:r>
              <a:rPr lang="en-US" sz="2000" i="0">
                <a:solidFill>
                  <a:srgbClr val="212529"/>
                </a:solidFill>
                <a:effectLst/>
                <a:latin typeface="Proxima Nova"/>
              </a:rPr>
              <a:t>Maintain market awareness </a:t>
            </a:r>
            <a:r>
              <a:rPr lang="en-US" sz="2000" b="0" i="0">
                <a:solidFill>
                  <a:srgbClr val="212529"/>
                </a:solidFill>
                <a:effectLst/>
                <a:latin typeface="Proxima Nova"/>
              </a:rPr>
              <a:t>of public policies driving investments in energy efficiency and clean energy in the residential market.</a:t>
            </a:r>
          </a:p>
          <a:p>
            <a:pPr marL="342900" indent="-342900" algn="l">
              <a:buFont typeface="Wingdings" panose="05000000000000000000" pitchFamily="2" charset="2"/>
              <a:buChar char="Ø"/>
            </a:pPr>
            <a:r>
              <a:rPr lang="en-US" sz="2000" i="0">
                <a:solidFill>
                  <a:srgbClr val="212529"/>
                </a:solidFill>
                <a:effectLst/>
                <a:latin typeface="Proxima Nova"/>
              </a:rPr>
              <a:t>Share information </a:t>
            </a:r>
            <a:r>
              <a:rPr lang="en-US" sz="2000" b="0" i="0">
                <a:solidFill>
                  <a:srgbClr val="212529"/>
                </a:solidFill>
                <a:effectLst/>
                <a:latin typeface="Proxima Nova"/>
              </a:rPr>
              <a:t>on current and planned activities to enable coordination and avoid unproductive duplication of efforts in advancing progress towards policy and industry objectives.</a:t>
            </a:r>
          </a:p>
          <a:p>
            <a:pPr marL="342900" indent="-342900" algn="l">
              <a:buFont typeface="Wingdings" panose="05000000000000000000" pitchFamily="2" charset="2"/>
              <a:buChar char="Ø"/>
            </a:pPr>
            <a:r>
              <a:rPr lang="en-US" sz="2000" i="0">
                <a:solidFill>
                  <a:srgbClr val="212529"/>
                </a:solidFill>
                <a:effectLst/>
                <a:latin typeface="Proxima Nova"/>
              </a:rPr>
              <a:t>Discuss opportunities and challenges </a:t>
            </a:r>
            <a:r>
              <a:rPr lang="en-US" sz="2000" b="0" i="0">
                <a:solidFill>
                  <a:srgbClr val="212529"/>
                </a:solidFill>
                <a:effectLst/>
                <a:latin typeface="Proxima Nova"/>
              </a:rPr>
              <a:t>associated with wide-scale deployment of energy efficiency and clean energy services for the residential sector and seek solutions to overcome market barriers.</a:t>
            </a:r>
          </a:p>
          <a:p>
            <a:pPr marL="342900" indent="-342900" algn="l">
              <a:buFont typeface="Wingdings" panose="05000000000000000000" pitchFamily="2" charset="2"/>
              <a:buChar char="Ø"/>
            </a:pPr>
            <a:r>
              <a:rPr lang="en-US" sz="2000" i="0">
                <a:solidFill>
                  <a:srgbClr val="212529"/>
                </a:solidFill>
                <a:effectLst/>
                <a:latin typeface="Proxima Nova"/>
              </a:rPr>
              <a:t>Help guide the direction </a:t>
            </a:r>
            <a:r>
              <a:rPr lang="en-US" sz="2000" b="0" i="0">
                <a:solidFill>
                  <a:srgbClr val="212529"/>
                </a:solidFill>
                <a:effectLst/>
                <a:latin typeface="Proxima Nova"/>
              </a:rPr>
              <a:t>of the market’s existing and future clean energy solutions.</a:t>
            </a:r>
          </a:p>
          <a:p>
            <a:pPr marL="342900" indent="-342900" algn="l">
              <a:buFont typeface="Wingdings" panose="05000000000000000000" pitchFamily="2" charset="2"/>
              <a:buChar char="Ø"/>
            </a:pPr>
            <a:r>
              <a:rPr lang="en-US" sz="2000" i="0">
                <a:solidFill>
                  <a:srgbClr val="212529"/>
                </a:solidFill>
                <a:effectLst/>
                <a:latin typeface="Proxima Nova"/>
              </a:rPr>
              <a:t>Make connections and develop collaborations </a:t>
            </a:r>
            <a:r>
              <a:rPr lang="en-US" sz="2000" b="0" i="0">
                <a:solidFill>
                  <a:srgbClr val="212529"/>
                </a:solidFill>
                <a:effectLst/>
                <a:latin typeface="Proxima Nova"/>
              </a:rPr>
              <a:t>among participants and partners to meet mutual objectives.</a:t>
            </a:r>
          </a:p>
          <a:p>
            <a:pPr marL="342900" indent="-342900" algn="l">
              <a:buFont typeface="Wingdings" panose="05000000000000000000" pitchFamily="2" charset="2"/>
              <a:buChar char="Ø"/>
            </a:pPr>
            <a:r>
              <a:rPr lang="en-US" sz="2000" i="0">
                <a:solidFill>
                  <a:srgbClr val="212529"/>
                </a:solidFill>
                <a:effectLst/>
                <a:latin typeface="Proxima Nova"/>
              </a:rPr>
              <a:t>Develop and coordinate</a:t>
            </a:r>
            <a:r>
              <a:rPr lang="en-US" sz="2000" b="0" i="0">
                <a:solidFill>
                  <a:srgbClr val="212529"/>
                </a:solidFill>
                <a:effectLst/>
                <a:latin typeface="Proxima Nova"/>
              </a:rPr>
              <a:t> shared messaging and outreach strategies where appropriate.</a:t>
            </a:r>
          </a:p>
        </p:txBody>
      </p:sp>
    </p:spTree>
    <p:extLst>
      <p:ext uri="{BB962C8B-B14F-4D97-AF65-F5344CB8AC3E}">
        <p14:creationId xmlns:p14="http://schemas.microsoft.com/office/powerpoint/2010/main" val="3875570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17DD6-7F4A-7178-0C62-0EF8BE9A4C2C}"/>
              </a:ext>
            </a:extLst>
          </p:cNvPr>
          <p:cNvSpPr>
            <a:spLocks noGrp="1"/>
          </p:cNvSpPr>
          <p:nvPr>
            <p:ph type="title"/>
          </p:nvPr>
        </p:nvSpPr>
        <p:spPr/>
        <p:txBody>
          <a:bodyPr/>
          <a:lstStyle/>
          <a:p>
            <a:r>
              <a:rPr lang="en-US"/>
              <a:t>Priority Setting Process</a:t>
            </a:r>
          </a:p>
        </p:txBody>
      </p:sp>
      <p:sp>
        <p:nvSpPr>
          <p:cNvPr id="3" name="Content Placeholder 2">
            <a:extLst>
              <a:ext uri="{FF2B5EF4-FFF2-40B4-BE49-F238E27FC236}">
                <a16:creationId xmlns:a16="http://schemas.microsoft.com/office/drawing/2014/main" id="{D2E00DFE-C432-D158-DD7D-4018A33A2A0B}"/>
              </a:ext>
            </a:extLst>
          </p:cNvPr>
          <p:cNvSpPr>
            <a:spLocks noGrp="1"/>
          </p:cNvSpPr>
          <p:nvPr>
            <p:ph sz="quarter" idx="12"/>
          </p:nvPr>
        </p:nvSpPr>
        <p:spPr>
          <a:xfrm>
            <a:off x="518178" y="2137004"/>
            <a:ext cx="11101676" cy="4170562"/>
          </a:xfrm>
        </p:spPr>
        <p:txBody>
          <a:bodyPr vert="horz" lIns="0" tIns="0" rIns="0" bIns="0" rtlCol="0" anchor="t">
            <a:noAutofit/>
          </a:bodyPr>
          <a:lstStyle/>
          <a:p>
            <a:r>
              <a:rPr lang="en-US" sz="2200">
                <a:solidFill>
                  <a:schemeClr val="tx2"/>
                </a:solidFill>
                <a:latin typeface="+mn-lt"/>
              </a:rPr>
              <a:t>The priority setting process is done annually by the RMAG members – </a:t>
            </a:r>
            <a:r>
              <a:rPr lang="en-US"/>
              <a:t>That’s you!</a:t>
            </a:r>
          </a:p>
          <a:p>
            <a:endParaRPr lang="en-US" sz="2200">
              <a:solidFill>
                <a:schemeClr val="tx2"/>
              </a:solidFill>
              <a:latin typeface="+mn-lt"/>
            </a:endParaRPr>
          </a:p>
          <a:p>
            <a:pPr marL="571500" lvl="2" indent="-342900">
              <a:buFont typeface="Arial" panose="020B0604020202020204" pitchFamily="34" charset="0"/>
              <a:buChar char="•"/>
            </a:pPr>
            <a:r>
              <a:rPr lang="en-US"/>
              <a:t>Priorities reflect areas that the membership feels are needed to meet New York State’s climate goals in residential homes and that meet the objectives of the RMAG.</a:t>
            </a:r>
          </a:p>
          <a:p>
            <a:pPr marL="571500" lvl="2" indent="-342900">
              <a:buFont typeface="Arial" panose="020B0604020202020204" pitchFamily="34" charset="0"/>
              <a:buChar char="•"/>
            </a:pPr>
            <a:endParaRPr lang="en-US"/>
          </a:p>
          <a:p>
            <a:pPr marL="571500" lvl="2" indent="-342900">
              <a:buFont typeface="Arial" panose="020B0604020202020204" pitchFamily="34" charset="0"/>
              <a:buChar char="•"/>
            </a:pPr>
            <a:r>
              <a:rPr lang="en-US"/>
              <a:t>Work is led by RMAG members and completed in a variety of ways – Working groups, workshops, listening sessions, information sharing, networking and matchmaking, etc.</a:t>
            </a:r>
          </a:p>
          <a:p>
            <a:endParaRPr lang="en-US"/>
          </a:p>
          <a:p>
            <a:endParaRPr lang="en-US"/>
          </a:p>
          <a:p>
            <a:endParaRPr lang="en-US"/>
          </a:p>
          <a:p>
            <a:endParaRPr lang="en-US"/>
          </a:p>
          <a:p>
            <a:endParaRPr lang="en-US"/>
          </a:p>
          <a:p>
            <a:endParaRPr lang="en-US"/>
          </a:p>
          <a:p>
            <a:endParaRPr lang="en-US"/>
          </a:p>
          <a:p>
            <a:endParaRPr lang="en-US"/>
          </a:p>
        </p:txBody>
      </p:sp>
    </p:spTree>
    <p:extLst>
      <p:ext uri="{BB962C8B-B14F-4D97-AF65-F5344CB8AC3E}">
        <p14:creationId xmlns:p14="http://schemas.microsoft.com/office/powerpoint/2010/main" val="3178645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17DD6-7F4A-7178-0C62-0EF8BE9A4C2C}"/>
              </a:ext>
            </a:extLst>
          </p:cNvPr>
          <p:cNvSpPr>
            <a:spLocks noGrp="1"/>
          </p:cNvSpPr>
          <p:nvPr>
            <p:ph type="title"/>
          </p:nvPr>
        </p:nvSpPr>
        <p:spPr/>
        <p:txBody>
          <a:bodyPr/>
          <a:lstStyle/>
          <a:p>
            <a:r>
              <a:rPr lang="en-US"/>
              <a:t>2021-2022 Priorities</a:t>
            </a:r>
          </a:p>
        </p:txBody>
      </p:sp>
      <p:sp>
        <p:nvSpPr>
          <p:cNvPr id="3" name="Content Placeholder 2">
            <a:extLst>
              <a:ext uri="{FF2B5EF4-FFF2-40B4-BE49-F238E27FC236}">
                <a16:creationId xmlns:a16="http://schemas.microsoft.com/office/drawing/2014/main" id="{D2E00DFE-C432-D158-DD7D-4018A33A2A0B}"/>
              </a:ext>
            </a:extLst>
          </p:cNvPr>
          <p:cNvSpPr>
            <a:spLocks noGrp="1"/>
          </p:cNvSpPr>
          <p:nvPr>
            <p:ph sz="quarter" idx="12"/>
          </p:nvPr>
        </p:nvSpPr>
        <p:spPr/>
        <p:txBody>
          <a:bodyPr/>
          <a:lstStyle/>
          <a:p>
            <a:r>
              <a:rPr lang="en-US"/>
              <a:t>Theme: Normalizing Heat Pumps</a:t>
            </a:r>
          </a:p>
          <a:p>
            <a:pPr marL="342900" indent="-342900">
              <a:buFont typeface="Arial" panose="020B0604020202020204" pitchFamily="34" charset="0"/>
              <a:buChar char="•"/>
            </a:pPr>
            <a:r>
              <a:rPr lang="en-US" sz="2200" b="0">
                <a:solidFill>
                  <a:schemeClr val="tx2"/>
                </a:solidFill>
                <a:latin typeface="+mn-lt"/>
              </a:rPr>
              <a:t>Trade ally network</a:t>
            </a:r>
          </a:p>
          <a:p>
            <a:pPr marL="342900" indent="-342900">
              <a:buFont typeface="Arial" panose="020B0604020202020204" pitchFamily="34" charset="0"/>
              <a:buChar char="•"/>
            </a:pPr>
            <a:r>
              <a:rPr lang="en-US" sz="2200" b="0">
                <a:solidFill>
                  <a:schemeClr val="tx2"/>
                </a:solidFill>
                <a:latin typeface="+mn-lt"/>
              </a:rPr>
              <a:t>Experiential demonstrations</a:t>
            </a:r>
          </a:p>
          <a:p>
            <a:pPr marL="342900" indent="-342900">
              <a:buFont typeface="Arial" panose="020B0604020202020204" pitchFamily="34" charset="0"/>
              <a:buChar char="•"/>
            </a:pPr>
            <a:r>
              <a:rPr lang="en-US" sz="2200" b="0">
                <a:solidFill>
                  <a:schemeClr val="tx2"/>
                </a:solidFill>
                <a:latin typeface="+mn-lt"/>
              </a:rPr>
              <a:t>Technician trainings</a:t>
            </a:r>
          </a:p>
          <a:p>
            <a:pPr marL="342900" indent="-342900">
              <a:buFont typeface="Arial" panose="020B0604020202020204" pitchFamily="34" charset="0"/>
              <a:buChar char="•"/>
            </a:pPr>
            <a:r>
              <a:rPr lang="en-US" sz="2200" b="0">
                <a:solidFill>
                  <a:schemeClr val="tx2"/>
                </a:solidFill>
                <a:latin typeface="+mn-lt"/>
              </a:rPr>
              <a:t>Community connections</a:t>
            </a:r>
          </a:p>
          <a:p>
            <a:pPr marL="342900" indent="-342900">
              <a:buFont typeface="Arial" panose="020B0604020202020204" pitchFamily="34" charset="0"/>
              <a:buChar char="•"/>
            </a:pPr>
            <a:r>
              <a:rPr lang="en-US" sz="2200" b="0">
                <a:solidFill>
                  <a:schemeClr val="tx2"/>
                </a:solidFill>
                <a:latin typeface="+mn-lt"/>
              </a:rPr>
              <a:t>Testimonials from customers</a:t>
            </a:r>
          </a:p>
          <a:p>
            <a:pPr marL="342900" indent="-342900">
              <a:buFont typeface="Arial" panose="020B0604020202020204" pitchFamily="34" charset="0"/>
              <a:buChar char="•"/>
            </a:pPr>
            <a:r>
              <a:rPr lang="en-US" sz="2200" b="0">
                <a:solidFill>
                  <a:schemeClr val="tx2"/>
                </a:solidFill>
                <a:latin typeface="+mn-lt"/>
              </a:rPr>
              <a:t>Visible spokesperson</a:t>
            </a:r>
          </a:p>
          <a:p>
            <a:endParaRPr lang="en-US" sz="2200">
              <a:solidFill>
                <a:schemeClr val="tx2"/>
              </a:solidFill>
              <a:latin typeface="+mn-lt"/>
            </a:endParaRPr>
          </a:p>
          <a:p>
            <a:endParaRPr lang="en-US"/>
          </a:p>
          <a:p>
            <a:endParaRPr lang="en-US"/>
          </a:p>
        </p:txBody>
      </p:sp>
    </p:spTree>
    <p:extLst>
      <p:ext uri="{BB962C8B-B14F-4D97-AF65-F5344CB8AC3E}">
        <p14:creationId xmlns:p14="http://schemas.microsoft.com/office/powerpoint/2010/main" val="3797248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17DD6-7F4A-7178-0C62-0EF8BE9A4C2C}"/>
              </a:ext>
            </a:extLst>
          </p:cNvPr>
          <p:cNvSpPr>
            <a:spLocks noGrp="1"/>
          </p:cNvSpPr>
          <p:nvPr>
            <p:ph type="title"/>
          </p:nvPr>
        </p:nvSpPr>
        <p:spPr/>
        <p:txBody>
          <a:bodyPr/>
          <a:lstStyle/>
          <a:p>
            <a:r>
              <a:rPr lang="en-US"/>
              <a:t>2021-2022 Priorities</a:t>
            </a:r>
          </a:p>
        </p:txBody>
      </p:sp>
      <p:sp>
        <p:nvSpPr>
          <p:cNvPr id="3" name="Content Placeholder 2">
            <a:extLst>
              <a:ext uri="{FF2B5EF4-FFF2-40B4-BE49-F238E27FC236}">
                <a16:creationId xmlns:a16="http://schemas.microsoft.com/office/drawing/2014/main" id="{D2E00DFE-C432-D158-DD7D-4018A33A2A0B}"/>
              </a:ext>
            </a:extLst>
          </p:cNvPr>
          <p:cNvSpPr>
            <a:spLocks noGrp="1"/>
          </p:cNvSpPr>
          <p:nvPr>
            <p:ph sz="quarter" idx="12"/>
          </p:nvPr>
        </p:nvSpPr>
        <p:spPr/>
        <p:txBody>
          <a:bodyPr/>
          <a:lstStyle/>
          <a:p>
            <a:r>
              <a:rPr lang="en-US"/>
              <a:t>Theme: Ramping Up to Meet Our Goals</a:t>
            </a:r>
          </a:p>
          <a:p>
            <a:pPr marL="342900" indent="-342900">
              <a:buFont typeface="Arial" panose="020B0604020202020204" pitchFamily="34" charset="0"/>
              <a:buChar char="•"/>
            </a:pPr>
            <a:r>
              <a:rPr lang="en-US" sz="2200" b="0">
                <a:solidFill>
                  <a:schemeClr val="tx2"/>
                </a:solidFill>
                <a:latin typeface="+mn-lt"/>
              </a:rPr>
              <a:t>Connecting on policy goals</a:t>
            </a:r>
          </a:p>
          <a:p>
            <a:pPr marL="342900" indent="-342900">
              <a:buFont typeface="Arial" panose="020B0604020202020204" pitchFamily="34" charset="0"/>
              <a:buChar char="•"/>
            </a:pPr>
            <a:r>
              <a:rPr lang="en-US" sz="2200" b="0">
                <a:solidFill>
                  <a:schemeClr val="tx2"/>
                </a:solidFill>
                <a:latin typeface="+mn-lt"/>
              </a:rPr>
              <a:t>Seeking nontraditional partners</a:t>
            </a:r>
          </a:p>
          <a:p>
            <a:pPr marL="342900" indent="-342900">
              <a:buFont typeface="Arial" panose="020B0604020202020204" pitchFamily="34" charset="0"/>
              <a:buChar char="•"/>
            </a:pPr>
            <a:r>
              <a:rPr lang="en-US" sz="2200" b="0">
                <a:solidFill>
                  <a:schemeClr val="tx2"/>
                </a:solidFill>
                <a:latin typeface="+mn-lt"/>
              </a:rPr>
              <a:t>Customer engagement playbook</a:t>
            </a:r>
          </a:p>
          <a:p>
            <a:pPr marL="342900" indent="-342900">
              <a:buFont typeface="Arial" panose="020B0604020202020204" pitchFamily="34" charset="0"/>
              <a:buChar char="•"/>
            </a:pPr>
            <a:r>
              <a:rPr lang="en-US" sz="2200" b="0">
                <a:solidFill>
                  <a:schemeClr val="tx2"/>
                </a:solidFill>
                <a:latin typeface="+mn-lt"/>
              </a:rPr>
              <a:t>Stacked Efficiency and Electrification Pilot Framework</a:t>
            </a:r>
          </a:p>
          <a:p>
            <a:pPr marL="342900" indent="-342900">
              <a:buFont typeface="Arial" panose="020B0604020202020204" pitchFamily="34" charset="0"/>
              <a:buChar char="•"/>
            </a:pPr>
            <a:r>
              <a:rPr lang="en-US" sz="2200" b="0">
                <a:solidFill>
                  <a:schemeClr val="tx2"/>
                </a:solidFill>
                <a:latin typeface="+mn-lt"/>
              </a:rPr>
              <a:t>Workforce development forum</a:t>
            </a:r>
          </a:p>
          <a:p>
            <a:pPr marL="342900" indent="-342900">
              <a:buFont typeface="Arial" panose="020B0604020202020204" pitchFamily="34" charset="0"/>
              <a:buChar char="•"/>
            </a:pPr>
            <a:endParaRPr lang="en-US" sz="2200" b="0">
              <a:solidFill>
                <a:schemeClr val="tx2"/>
              </a:solidFill>
              <a:latin typeface="+mn-lt"/>
            </a:endParaRPr>
          </a:p>
          <a:p>
            <a:pPr marL="342900" indent="-342900">
              <a:buFont typeface="Arial" panose="020B0604020202020204" pitchFamily="34" charset="0"/>
              <a:buChar char="•"/>
            </a:pPr>
            <a:endParaRPr lang="en-US" sz="2200" b="0">
              <a:solidFill>
                <a:schemeClr val="tx2"/>
              </a:solidFill>
              <a:latin typeface="+mn-lt"/>
            </a:endParaRPr>
          </a:p>
          <a:p>
            <a:endParaRPr lang="en-US" sz="2200">
              <a:solidFill>
                <a:schemeClr val="tx2"/>
              </a:solidFill>
              <a:latin typeface="+mn-lt"/>
            </a:endParaRPr>
          </a:p>
          <a:p>
            <a:endParaRPr lang="en-US"/>
          </a:p>
          <a:p>
            <a:endParaRPr lang="en-US"/>
          </a:p>
        </p:txBody>
      </p:sp>
    </p:spTree>
    <p:extLst>
      <p:ext uri="{BB962C8B-B14F-4D97-AF65-F5344CB8AC3E}">
        <p14:creationId xmlns:p14="http://schemas.microsoft.com/office/powerpoint/2010/main" val="2860555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17DD6-7F4A-7178-0C62-0EF8BE9A4C2C}"/>
              </a:ext>
            </a:extLst>
          </p:cNvPr>
          <p:cNvSpPr>
            <a:spLocks noGrp="1"/>
          </p:cNvSpPr>
          <p:nvPr>
            <p:ph type="title"/>
          </p:nvPr>
        </p:nvSpPr>
        <p:spPr/>
        <p:txBody>
          <a:bodyPr/>
          <a:lstStyle/>
          <a:p>
            <a:r>
              <a:rPr lang="en-US"/>
              <a:t>2021-2022 Priorities</a:t>
            </a:r>
          </a:p>
        </p:txBody>
      </p:sp>
      <p:sp>
        <p:nvSpPr>
          <p:cNvPr id="3" name="Content Placeholder 2">
            <a:extLst>
              <a:ext uri="{FF2B5EF4-FFF2-40B4-BE49-F238E27FC236}">
                <a16:creationId xmlns:a16="http://schemas.microsoft.com/office/drawing/2014/main" id="{D2E00DFE-C432-D158-DD7D-4018A33A2A0B}"/>
              </a:ext>
            </a:extLst>
          </p:cNvPr>
          <p:cNvSpPr>
            <a:spLocks noGrp="1"/>
          </p:cNvSpPr>
          <p:nvPr>
            <p:ph sz="quarter" idx="12"/>
          </p:nvPr>
        </p:nvSpPr>
        <p:spPr/>
        <p:txBody>
          <a:bodyPr/>
          <a:lstStyle/>
          <a:p>
            <a:r>
              <a:rPr lang="en-US"/>
              <a:t>Theme: The New Normal</a:t>
            </a:r>
          </a:p>
          <a:p>
            <a:pPr marL="342900" indent="-342900">
              <a:buFont typeface="Arial" panose="020B0604020202020204" pitchFamily="34" charset="0"/>
              <a:buChar char="•"/>
            </a:pPr>
            <a:r>
              <a:rPr lang="en-US" sz="2200" b="0">
                <a:solidFill>
                  <a:schemeClr val="tx2"/>
                </a:solidFill>
                <a:latin typeface="+mn-lt"/>
              </a:rPr>
              <a:t>Lower touch engagements</a:t>
            </a:r>
          </a:p>
          <a:p>
            <a:pPr marL="342900" indent="-342900">
              <a:buFont typeface="Arial" panose="020B0604020202020204" pitchFamily="34" charset="0"/>
              <a:buChar char="•"/>
            </a:pPr>
            <a:r>
              <a:rPr lang="en-US" sz="2200" b="0">
                <a:solidFill>
                  <a:schemeClr val="tx2"/>
                </a:solidFill>
                <a:latin typeface="+mn-lt"/>
              </a:rPr>
              <a:t>Post installation data</a:t>
            </a:r>
          </a:p>
          <a:p>
            <a:pPr marL="342900" indent="-342900">
              <a:buFont typeface="Arial" panose="020B0604020202020204" pitchFamily="34" charset="0"/>
              <a:buChar char="•"/>
            </a:pPr>
            <a:r>
              <a:rPr lang="en-US" sz="2200" b="0">
                <a:solidFill>
                  <a:schemeClr val="tx2"/>
                </a:solidFill>
                <a:latin typeface="+mn-lt"/>
              </a:rPr>
              <a:t>Peer to peer groups</a:t>
            </a:r>
          </a:p>
          <a:p>
            <a:pPr marL="342900" indent="-342900">
              <a:buFont typeface="Arial" panose="020B0604020202020204" pitchFamily="34" charset="0"/>
              <a:buChar char="•"/>
            </a:pPr>
            <a:r>
              <a:rPr lang="en-US" sz="2200" b="0">
                <a:solidFill>
                  <a:schemeClr val="tx2"/>
                </a:solidFill>
                <a:latin typeface="+mn-lt"/>
              </a:rPr>
              <a:t>Standards of interoperability </a:t>
            </a:r>
          </a:p>
          <a:p>
            <a:endParaRPr lang="en-US" sz="2200">
              <a:solidFill>
                <a:schemeClr val="tx2"/>
              </a:solidFill>
              <a:latin typeface="+mn-lt"/>
            </a:endParaRPr>
          </a:p>
          <a:p>
            <a:endParaRPr lang="en-US"/>
          </a:p>
          <a:p>
            <a:endParaRPr lang="en-US"/>
          </a:p>
          <a:p>
            <a:endParaRPr lang="en-US"/>
          </a:p>
        </p:txBody>
      </p:sp>
    </p:spTree>
    <p:extLst>
      <p:ext uri="{BB962C8B-B14F-4D97-AF65-F5344CB8AC3E}">
        <p14:creationId xmlns:p14="http://schemas.microsoft.com/office/powerpoint/2010/main" val="28336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17DD6-7F4A-7178-0C62-0EF8BE9A4C2C}"/>
              </a:ext>
            </a:extLst>
          </p:cNvPr>
          <p:cNvSpPr>
            <a:spLocks noGrp="1"/>
          </p:cNvSpPr>
          <p:nvPr>
            <p:ph type="title"/>
          </p:nvPr>
        </p:nvSpPr>
        <p:spPr/>
        <p:txBody>
          <a:bodyPr/>
          <a:lstStyle/>
          <a:p>
            <a:r>
              <a:rPr lang="en-US"/>
              <a:t>Looking Ahead – 2023+ goals</a:t>
            </a:r>
          </a:p>
        </p:txBody>
      </p:sp>
      <p:sp>
        <p:nvSpPr>
          <p:cNvPr id="3" name="Content Placeholder 2">
            <a:extLst>
              <a:ext uri="{FF2B5EF4-FFF2-40B4-BE49-F238E27FC236}">
                <a16:creationId xmlns:a16="http://schemas.microsoft.com/office/drawing/2014/main" id="{D2E00DFE-C432-D158-DD7D-4018A33A2A0B}"/>
              </a:ext>
            </a:extLst>
          </p:cNvPr>
          <p:cNvSpPr>
            <a:spLocks noGrp="1"/>
          </p:cNvSpPr>
          <p:nvPr>
            <p:ph sz="quarter" idx="12"/>
          </p:nvPr>
        </p:nvSpPr>
        <p:spPr/>
        <p:txBody>
          <a:bodyPr/>
          <a:lstStyle/>
          <a:p>
            <a:r>
              <a:rPr lang="en-US"/>
              <a:t>When thinking about our priorities for NYS and the RMAG:</a:t>
            </a:r>
          </a:p>
          <a:p>
            <a:pPr marL="342900" indent="-342900">
              <a:buFont typeface="Arial" panose="020B0604020202020204" pitchFamily="34" charset="0"/>
              <a:buChar char="•"/>
            </a:pPr>
            <a:r>
              <a:rPr lang="en-US" sz="2200" b="0">
                <a:solidFill>
                  <a:schemeClr val="tx2"/>
                </a:solidFill>
                <a:latin typeface="+mn-lt"/>
              </a:rPr>
              <a:t>What does the industry look like 5 years from now? 10? 20?</a:t>
            </a:r>
          </a:p>
          <a:p>
            <a:pPr marL="342900" indent="-342900">
              <a:buFont typeface="Arial" panose="020B0604020202020204" pitchFamily="34" charset="0"/>
              <a:buChar char="•"/>
            </a:pPr>
            <a:r>
              <a:rPr lang="en-US" sz="2200" b="0">
                <a:solidFill>
                  <a:schemeClr val="tx2"/>
                </a:solidFill>
                <a:latin typeface="+mn-lt"/>
              </a:rPr>
              <a:t>What innovations need to happen to meet our goals?</a:t>
            </a:r>
          </a:p>
          <a:p>
            <a:pPr marL="342900" indent="-342900">
              <a:buFont typeface="Arial" panose="020B0604020202020204" pitchFamily="34" charset="0"/>
              <a:buChar char="•"/>
            </a:pPr>
            <a:r>
              <a:rPr lang="en-US" sz="2200" b="0">
                <a:solidFill>
                  <a:schemeClr val="tx2"/>
                </a:solidFill>
                <a:latin typeface="+mn-lt"/>
              </a:rPr>
              <a:t>What “business as usual” is OK and what needs to change?</a:t>
            </a:r>
          </a:p>
          <a:p>
            <a:pPr marL="342900" indent="-342900">
              <a:buFont typeface="Arial" panose="020B0604020202020204" pitchFamily="34" charset="0"/>
              <a:buChar char="•"/>
            </a:pPr>
            <a:r>
              <a:rPr lang="en-US" sz="2200" b="0">
                <a:solidFill>
                  <a:schemeClr val="tx2"/>
                </a:solidFill>
                <a:latin typeface="+mn-lt"/>
              </a:rPr>
              <a:t>What do we have to do less of, to achieve more?</a:t>
            </a:r>
          </a:p>
          <a:p>
            <a:pPr marL="342900" indent="-342900">
              <a:buFont typeface="Arial" panose="020B0604020202020204" pitchFamily="34" charset="0"/>
              <a:buChar char="•"/>
            </a:pPr>
            <a:r>
              <a:rPr lang="en-US" sz="2200" b="0">
                <a:solidFill>
                  <a:schemeClr val="tx2"/>
                </a:solidFill>
                <a:latin typeface="+mn-lt"/>
              </a:rPr>
              <a:t>What would you do if you needed to grow your business 10x in the next year? What would you need to be successful?</a:t>
            </a:r>
          </a:p>
          <a:p>
            <a:pPr marL="342900" indent="-342900">
              <a:buFont typeface="Arial" panose="020B0604020202020204" pitchFamily="34" charset="0"/>
              <a:buChar char="•"/>
            </a:pPr>
            <a:endParaRPr lang="en-US" sz="2200" b="0">
              <a:solidFill>
                <a:schemeClr val="tx2"/>
              </a:solidFill>
              <a:latin typeface="+mn-lt"/>
            </a:endParaRPr>
          </a:p>
          <a:p>
            <a:r>
              <a:rPr lang="en-US" sz="2200" b="0" i="1">
                <a:solidFill>
                  <a:schemeClr val="tx2"/>
                </a:solidFill>
                <a:latin typeface="+mn-lt"/>
              </a:rPr>
              <a:t>Make note of your ideas; we will gather your thoughts on priorities at the end of today’s meeting.</a:t>
            </a:r>
          </a:p>
          <a:p>
            <a:pPr marL="342900" indent="-342900">
              <a:buFont typeface="Arial" panose="020B0604020202020204" pitchFamily="34" charset="0"/>
              <a:buChar char="•"/>
            </a:pPr>
            <a:endParaRPr lang="en-US"/>
          </a:p>
        </p:txBody>
      </p:sp>
    </p:spTree>
    <p:extLst>
      <p:ext uri="{BB962C8B-B14F-4D97-AF65-F5344CB8AC3E}">
        <p14:creationId xmlns:p14="http://schemas.microsoft.com/office/powerpoint/2010/main" val="4042664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102CF-0EEF-911B-2108-E72F729A0F3F}"/>
              </a:ext>
            </a:extLst>
          </p:cNvPr>
          <p:cNvSpPr>
            <a:spLocks noGrp="1"/>
          </p:cNvSpPr>
          <p:nvPr>
            <p:ph sz="quarter" idx="11"/>
          </p:nvPr>
        </p:nvSpPr>
        <p:spPr/>
        <p:txBody>
          <a:bodyPr/>
          <a:lstStyle/>
          <a:p>
            <a:r>
              <a:rPr lang="en-US"/>
              <a:t>NYSERDA Single Family Residential Policy and Program Updates</a:t>
            </a:r>
          </a:p>
          <a:p>
            <a:r>
              <a:rPr lang="en-US" sz="3200"/>
              <a:t>Courtney Moriarta </a:t>
            </a:r>
            <a:r>
              <a:rPr lang="en-US" sz="3200" b="0"/>
              <a:t>- Director, Single Family Residential</a:t>
            </a:r>
          </a:p>
        </p:txBody>
      </p:sp>
    </p:spTree>
    <p:extLst>
      <p:ext uri="{BB962C8B-B14F-4D97-AF65-F5344CB8AC3E}">
        <p14:creationId xmlns:p14="http://schemas.microsoft.com/office/powerpoint/2010/main" val="4056841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F85CBD-48EF-4447-B653-8721DB6C0855}"/>
              </a:ext>
            </a:extLst>
          </p:cNvPr>
          <p:cNvSpPr>
            <a:spLocks noGrp="1"/>
          </p:cNvSpPr>
          <p:nvPr>
            <p:ph type="title"/>
          </p:nvPr>
        </p:nvSpPr>
        <p:spPr/>
        <p:txBody>
          <a:bodyPr/>
          <a:lstStyle/>
          <a:p>
            <a:r>
              <a:rPr lang="en-US" dirty="0"/>
              <a:t>Major Changes Are Here</a:t>
            </a:r>
          </a:p>
        </p:txBody>
      </p:sp>
      <p:sp>
        <p:nvSpPr>
          <p:cNvPr id="6" name="Content Placeholder 5">
            <a:extLst>
              <a:ext uri="{FF2B5EF4-FFF2-40B4-BE49-F238E27FC236}">
                <a16:creationId xmlns:a16="http://schemas.microsoft.com/office/drawing/2014/main" id="{D01BB415-D06D-4AE8-93BE-6093A791465A}"/>
              </a:ext>
            </a:extLst>
          </p:cNvPr>
          <p:cNvSpPr>
            <a:spLocks noGrp="1"/>
          </p:cNvSpPr>
          <p:nvPr>
            <p:ph sz="quarter" idx="10"/>
          </p:nvPr>
        </p:nvSpPr>
        <p:spPr/>
        <p:txBody>
          <a:bodyPr/>
          <a:lstStyle/>
          <a:p>
            <a:r>
              <a:rPr lang="en-US" dirty="0"/>
              <a:t>Energy Policy Summary</a:t>
            </a:r>
          </a:p>
          <a:p>
            <a:pPr marL="342900" indent="-342900">
              <a:buFont typeface="Arial" panose="020B0604020202020204" pitchFamily="34" charset="0"/>
              <a:buChar char="•"/>
            </a:pPr>
            <a:r>
              <a:rPr lang="en-US" sz="1600" dirty="0">
                <a:solidFill>
                  <a:schemeClr val="accent1"/>
                </a:solidFill>
              </a:rPr>
              <a:t>NYS Department of Public Service Energy Efficiency and Building Electrification Report (CEF/NENY interim review) is underway</a:t>
            </a:r>
          </a:p>
          <a:p>
            <a:pPr marL="342900" indent="-342900">
              <a:buFont typeface="Arial" panose="020B0604020202020204" pitchFamily="34" charset="0"/>
              <a:buChar char="•"/>
            </a:pPr>
            <a:r>
              <a:rPr lang="en-US" sz="1600" dirty="0">
                <a:solidFill>
                  <a:schemeClr val="accent1"/>
                </a:solidFill>
              </a:rPr>
              <a:t>Climate Leadership and Community Protection Act Scoping Plan was published in January</a:t>
            </a:r>
          </a:p>
          <a:p>
            <a:pPr marL="342900" indent="-342900">
              <a:buFont typeface="Arial" panose="020B0604020202020204" pitchFamily="34" charset="0"/>
              <a:buChar char="•"/>
            </a:pPr>
            <a:r>
              <a:rPr lang="en-US" sz="1600" dirty="0">
                <a:solidFill>
                  <a:schemeClr val="accent1"/>
                </a:solidFill>
              </a:rPr>
              <a:t>2 Million Climate Friendly Homes Plan to be published soon</a:t>
            </a:r>
          </a:p>
          <a:p>
            <a:pPr marL="342900" indent="-342900">
              <a:buFont typeface="Arial" panose="020B0604020202020204" pitchFamily="34" charset="0"/>
              <a:buChar char="•"/>
            </a:pPr>
            <a:r>
              <a:rPr lang="en-US" sz="1600" dirty="0">
                <a:solidFill>
                  <a:schemeClr val="accent1"/>
                </a:solidFill>
              </a:rPr>
              <a:t>Federal Inflation Reduction Act passed in August 2022 (up to $1200/year in tax credits per home and $317M to NYS for residential rebate programs)</a:t>
            </a:r>
          </a:p>
          <a:p>
            <a:pPr marL="342900" indent="-342900">
              <a:buFont typeface="Arial" panose="020B0604020202020204" pitchFamily="34" charset="0"/>
              <a:buChar char="•"/>
            </a:pPr>
            <a:r>
              <a:rPr lang="en-US" sz="1600" dirty="0">
                <a:solidFill>
                  <a:schemeClr val="accent1"/>
                </a:solidFill>
              </a:rPr>
              <a:t>Empower+ and Energy Affordability Guarantee (limit household energy burden to 6% of income) in state budgeting process</a:t>
            </a:r>
          </a:p>
          <a:p>
            <a:pPr marL="342900" indent="-342900">
              <a:buFont typeface="Arial" panose="020B0604020202020204" pitchFamily="34" charset="0"/>
              <a:buChar char="•"/>
            </a:pPr>
            <a:r>
              <a:rPr lang="en-US" sz="1600" dirty="0">
                <a:solidFill>
                  <a:schemeClr val="accent1"/>
                </a:solidFill>
              </a:rPr>
              <a:t>Proposed NYS “cap and invest” program (30% to go to Climate Action Fund, 60% to Clean Energy Transition and Workforce)</a:t>
            </a:r>
          </a:p>
        </p:txBody>
      </p:sp>
      <p:pic>
        <p:nvPicPr>
          <p:cNvPr id="1026" name="Picture 2" descr="When Opportunity Knocks">
            <a:extLst>
              <a:ext uri="{FF2B5EF4-FFF2-40B4-BE49-F238E27FC236}">
                <a16:creationId xmlns:a16="http://schemas.microsoft.com/office/drawing/2014/main" id="{B6FDAF87-2E87-4A9A-9365-1205F0BA9322}"/>
              </a:ext>
            </a:extLst>
          </p:cNvPr>
          <p:cNvPicPr>
            <a:picLocks noGrp="1" noChangeAspect="1" noChangeArrowheads="1"/>
          </p:cNvPicPr>
          <p:nvPr>
            <p:ph type="pic" sz="quarter" idx="11"/>
          </p:nvPr>
        </p:nvPicPr>
        <p:blipFill>
          <a:blip r:embed="rId2">
            <a:extLst>
              <a:ext uri="{28A0092B-C50C-407E-A947-70E740481C1C}">
                <a14:useLocalDpi xmlns:a14="http://schemas.microsoft.com/office/drawing/2010/main" val="0"/>
              </a:ext>
            </a:extLst>
          </a:blip>
          <a:srcRect l="10030" r="1003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011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A66C0-E739-4D90-B87C-B81706B194DE}"/>
              </a:ext>
            </a:extLst>
          </p:cNvPr>
          <p:cNvSpPr>
            <a:spLocks noGrp="1"/>
          </p:cNvSpPr>
          <p:nvPr>
            <p:ph type="title"/>
          </p:nvPr>
        </p:nvSpPr>
        <p:spPr/>
        <p:txBody>
          <a:bodyPr/>
          <a:lstStyle/>
          <a:p>
            <a:r>
              <a:rPr lang="en-US" dirty="0"/>
              <a:t>Residential Incentive Opportunities</a:t>
            </a:r>
          </a:p>
        </p:txBody>
      </p:sp>
      <p:sp>
        <p:nvSpPr>
          <p:cNvPr id="3" name="Content Placeholder 2">
            <a:extLst>
              <a:ext uri="{FF2B5EF4-FFF2-40B4-BE49-F238E27FC236}">
                <a16:creationId xmlns:a16="http://schemas.microsoft.com/office/drawing/2014/main" id="{6F51FAF2-E493-4826-AB47-7016AA6DEF5A}"/>
              </a:ext>
            </a:extLst>
          </p:cNvPr>
          <p:cNvSpPr>
            <a:spLocks noGrp="1"/>
          </p:cNvSpPr>
          <p:nvPr>
            <p:ph sz="quarter" idx="10"/>
          </p:nvPr>
        </p:nvSpPr>
        <p:spPr/>
        <p:txBody>
          <a:bodyPr/>
          <a:lstStyle/>
          <a:p>
            <a:r>
              <a:rPr lang="en-US" dirty="0"/>
              <a:t>NYSERDA Program Updates</a:t>
            </a:r>
          </a:p>
          <a:p>
            <a:pPr marL="342900" indent="-342900">
              <a:buFont typeface="Arial" panose="020B0604020202020204" pitchFamily="34" charset="0"/>
              <a:buChar char="•"/>
            </a:pPr>
            <a:r>
              <a:rPr lang="en-US" dirty="0">
                <a:solidFill>
                  <a:schemeClr val="accent1"/>
                </a:solidFill>
              </a:rPr>
              <a:t>Comfort Home open enrollment started Fall ’22</a:t>
            </a:r>
          </a:p>
          <a:p>
            <a:pPr marL="342900" indent="-342900">
              <a:buFont typeface="Arial" panose="020B0604020202020204" pitchFamily="34" charset="0"/>
              <a:buChar char="•"/>
            </a:pPr>
            <a:r>
              <a:rPr lang="en-US" dirty="0">
                <a:solidFill>
                  <a:schemeClr val="accent1"/>
                </a:solidFill>
              </a:rPr>
              <a:t>Empower+ combined LMI program launching Spring ’23</a:t>
            </a:r>
          </a:p>
          <a:p>
            <a:pPr marL="342900" indent="-342900">
              <a:buFont typeface="Arial" panose="020B0604020202020204" pitchFamily="34" charset="0"/>
              <a:buChar char="•"/>
            </a:pPr>
            <a:r>
              <a:rPr lang="en-US" dirty="0">
                <a:solidFill>
                  <a:schemeClr val="accent1"/>
                </a:solidFill>
              </a:rPr>
              <a:t>Initial deployment of IRA rebates expected in late ‘23</a:t>
            </a:r>
          </a:p>
          <a:p>
            <a:pPr marL="342900" indent="-342900">
              <a:buFont typeface="Arial" panose="020B0604020202020204" pitchFamily="34" charset="0"/>
              <a:buChar char="•"/>
            </a:pPr>
            <a:r>
              <a:rPr lang="en-US" dirty="0">
                <a:solidFill>
                  <a:schemeClr val="accent1"/>
                </a:solidFill>
              </a:rPr>
              <a:t>Residential Energy Assessments, remote/virtual offer expected in early ’24</a:t>
            </a:r>
          </a:p>
          <a:p>
            <a:pPr marL="342900" indent="-342900">
              <a:buFont typeface="Arial" panose="020B0604020202020204" pitchFamily="34" charset="0"/>
              <a:buChar char="•"/>
            </a:pPr>
            <a:r>
              <a:rPr lang="en-US" dirty="0">
                <a:solidFill>
                  <a:schemeClr val="accent1"/>
                </a:solidFill>
              </a:rPr>
              <a:t>Statewide market engagement platform to be deployed in early ‘24</a:t>
            </a:r>
          </a:p>
        </p:txBody>
      </p:sp>
      <p:pic>
        <p:nvPicPr>
          <p:cNvPr id="2050" name="Picture 2" descr="Carrots 101: Cooking and Benefits - Jessica Gavin">
            <a:extLst>
              <a:ext uri="{FF2B5EF4-FFF2-40B4-BE49-F238E27FC236}">
                <a16:creationId xmlns:a16="http://schemas.microsoft.com/office/drawing/2014/main" id="{07D014FA-B4BF-4D7D-A4F0-2621E1BB967D}"/>
              </a:ext>
            </a:extLst>
          </p:cNvPr>
          <p:cNvPicPr>
            <a:picLocks noGrp="1" noChangeAspect="1" noChangeArrowheads="1"/>
          </p:cNvPicPr>
          <p:nvPr>
            <p:ph type="pic" sz="quarter" idx="11"/>
          </p:nvPr>
        </p:nvPicPr>
        <p:blipFill>
          <a:blip r:embed="rId2">
            <a:extLst>
              <a:ext uri="{28A0092B-C50C-407E-A947-70E740481C1C}">
                <a14:useLocalDpi xmlns:a14="http://schemas.microsoft.com/office/drawing/2010/main" val="0"/>
              </a:ext>
            </a:extLst>
          </a:blip>
          <a:srcRect l="10030" r="1003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856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161B96-1B3F-4813-BCD1-159B220C75AD}"/>
              </a:ext>
            </a:extLst>
          </p:cNvPr>
          <p:cNvSpPr>
            <a:spLocks noGrp="1"/>
          </p:cNvSpPr>
          <p:nvPr>
            <p:ph type="title"/>
          </p:nvPr>
        </p:nvSpPr>
        <p:spPr/>
        <p:txBody>
          <a:bodyPr/>
          <a:lstStyle/>
          <a:p>
            <a:r>
              <a:rPr lang="en-US" dirty="0"/>
              <a:t>IRA Home Energy Rebate Programs</a:t>
            </a:r>
          </a:p>
        </p:txBody>
      </p:sp>
      <p:pic>
        <p:nvPicPr>
          <p:cNvPr id="8" name="Content Placeholder 7">
            <a:extLst>
              <a:ext uri="{FF2B5EF4-FFF2-40B4-BE49-F238E27FC236}">
                <a16:creationId xmlns:a16="http://schemas.microsoft.com/office/drawing/2014/main" id="{8BC93154-B89B-44D1-BC79-9F8DFE0E20A7}"/>
              </a:ext>
            </a:extLst>
          </p:cNvPr>
          <p:cNvPicPr>
            <a:picLocks noGrp="1" noChangeAspect="1"/>
          </p:cNvPicPr>
          <p:nvPr>
            <p:ph sz="quarter" idx="12"/>
          </p:nvPr>
        </p:nvPicPr>
        <p:blipFill>
          <a:blip r:embed="rId2"/>
          <a:stretch>
            <a:fillRect/>
          </a:stretch>
        </p:blipFill>
        <p:spPr>
          <a:xfrm>
            <a:off x="547688" y="2317203"/>
            <a:ext cx="11101387" cy="3822206"/>
          </a:xfrm>
        </p:spPr>
      </p:pic>
      <p:sp>
        <p:nvSpPr>
          <p:cNvPr id="9" name="TextBox 8">
            <a:extLst>
              <a:ext uri="{FF2B5EF4-FFF2-40B4-BE49-F238E27FC236}">
                <a16:creationId xmlns:a16="http://schemas.microsoft.com/office/drawing/2014/main" id="{258449C4-F51A-4E6E-8955-D3D7FE8D5C6D}"/>
              </a:ext>
            </a:extLst>
          </p:cNvPr>
          <p:cNvSpPr txBox="1"/>
          <p:nvPr/>
        </p:nvSpPr>
        <p:spPr>
          <a:xfrm>
            <a:off x="3171039" y="3131978"/>
            <a:ext cx="1954635" cy="307777"/>
          </a:xfrm>
          <a:prstGeom prst="rect">
            <a:avLst/>
          </a:prstGeom>
          <a:solidFill>
            <a:schemeClr val="bg1"/>
          </a:solidFill>
        </p:spPr>
        <p:txBody>
          <a:bodyPr wrap="square" rtlCol="0">
            <a:spAutoFit/>
          </a:bodyPr>
          <a:lstStyle/>
          <a:p>
            <a:pPr algn="ctr"/>
            <a:r>
              <a:rPr lang="en-US" sz="1400" dirty="0"/>
              <a:t>$158 Million to NYS</a:t>
            </a:r>
          </a:p>
        </p:txBody>
      </p:sp>
      <p:sp>
        <p:nvSpPr>
          <p:cNvPr id="10" name="TextBox 9">
            <a:extLst>
              <a:ext uri="{FF2B5EF4-FFF2-40B4-BE49-F238E27FC236}">
                <a16:creationId xmlns:a16="http://schemas.microsoft.com/office/drawing/2014/main" id="{3A21126D-7E01-4DCA-90DF-6214689BA80A}"/>
              </a:ext>
            </a:extLst>
          </p:cNvPr>
          <p:cNvSpPr txBox="1"/>
          <p:nvPr/>
        </p:nvSpPr>
        <p:spPr>
          <a:xfrm>
            <a:off x="3112316" y="4803305"/>
            <a:ext cx="1954635" cy="307777"/>
          </a:xfrm>
          <a:prstGeom prst="rect">
            <a:avLst/>
          </a:prstGeom>
          <a:solidFill>
            <a:schemeClr val="bg1"/>
          </a:solidFill>
        </p:spPr>
        <p:txBody>
          <a:bodyPr wrap="square" rtlCol="0">
            <a:spAutoFit/>
          </a:bodyPr>
          <a:lstStyle/>
          <a:p>
            <a:pPr algn="ctr"/>
            <a:r>
              <a:rPr lang="en-US" sz="1400" dirty="0"/>
              <a:t>$159 Million to NYS</a:t>
            </a:r>
          </a:p>
        </p:txBody>
      </p:sp>
    </p:spTree>
    <p:extLst>
      <p:ext uri="{BB962C8B-B14F-4D97-AF65-F5344CB8AC3E}">
        <p14:creationId xmlns:p14="http://schemas.microsoft.com/office/powerpoint/2010/main" val="4283358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41EFB-20DA-29A0-CCAB-42F0D098A6F4}"/>
              </a:ext>
            </a:extLst>
          </p:cNvPr>
          <p:cNvSpPr>
            <a:spLocks noGrp="1"/>
          </p:cNvSpPr>
          <p:nvPr>
            <p:ph type="title"/>
          </p:nvPr>
        </p:nvSpPr>
        <p:spPr/>
        <p:txBody>
          <a:bodyPr/>
          <a:lstStyle/>
          <a:p>
            <a:r>
              <a:rPr lang="en-US"/>
              <a:t>Meeting Agenda</a:t>
            </a:r>
          </a:p>
        </p:txBody>
      </p:sp>
      <p:sp>
        <p:nvSpPr>
          <p:cNvPr id="3" name="Content Placeholder 2">
            <a:extLst>
              <a:ext uri="{FF2B5EF4-FFF2-40B4-BE49-F238E27FC236}">
                <a16:creationId xmlns:a16="http://schemas.microsoft.com/office/drawing/2014/main" id="{C7F7BADF-70B2-6324-BBF1-0F90A15A0996}"/>
              </a:ext>
            </a:extLst>
          </p:cNvPr>
          <p:cNvSpPr>
            <a:spLocks noGrp="1"/>
          </p:cNvSpPr>
          <p:nvPr>
            <p:ph sz="quarter" idx="12"/>
          </p:nvPr>
        </p:nvSpPr>
        <p:spPr>
          <a:xfrm>
            <a:off x="547687" y="2142810"/>
            <a:ext cx="11526799" cy="4170562"/>
          </a:xfrm>
        </p:spPr>
        <p:txBody>
          <a:bodyPr/>
          <a:lstStyle/>
          <a:p>
            <a:pPr marL="342900" indent="-342900">
              <a:buFont typeface="Arial" panose="020B0604020202020204" pitchFamily="34" charset="0"/>
              <a:buChar char="•"/>
            </a:pPr>
            <a:r>
              <a:rPr lang="en-US" b="0" dirty="0"/>
              <a:t>(02:00 pm – 02:05 pm) Welcome, Agenda Review, Introductions</a:t>
            </a:r>
          </a:p>
          <a:p>
            <a:pPr marL="342900" indent="-342900">
              <a:buFont typeface="Arial" panose="020B0604020202020204" pitchFamily="34" charset="0"/>
              <a:buChar char="•"/>
            </a:pPr>
            <a:r>
              <a:rPr lang="en-US" b="0" dirty="0"/>
              <a:t>(02:05 pm – 02:10 pm) Opening Statement – Emily Dean</a:t>
            </a:r>
          </a:p>
          <a:p>
            <a:pPr marL="342900" indent="-342900">
              <a:buFont typeface="Arial" panose="020B0604020202020204" pitchFamily="34" charset="0"/>
              <a:buChar char="•"/>
            </a:pPr>
            <a:r>
              <a:rPr lang="en-US" b="0" dirty="0"/>
              <a:t>(02:10 pm – 02:30 pm) RMAG Updates – Laura Geel </a:t>
            </a:r>
          </a:p>
          <a:p>
            <a:pPr marL="342900" indent="-342900">
              <a:buFont typeface="Arial" panose="020B0604020202020204" pitchFamily="34" charset="0"/>
              <a:buChar char="•"/>
            </a:pPr>
            <a:r>
              <a:rPr lang="en-US" b="0" dirty="0"/>
              <a:t>(02:30 pm – 02:50 pm) NYSERDA Policy and Program Update – Courtney Moriarta </a:t>
            </a:r>
          </a:p>
          <a:p>
            <a:pPr marL="342900" indent="-342900">
              <a:buFont typeface="Arial" panose="020B0604020202020204" pitchFamily="34" charset="0"/>
              <a:buChar char="•"/>
            </a:pPr>
            <a:r>
              <a:rPr lang="en-US" b="0" dirty="0"/>
              <a:t>(02:50 pm – 03:20 pm) Inflation Reduction Act – Mark </a:t>
            </a:r>
            <a:r>
              <a:rPr lang="en-US" b="0" dirty="0" err="1"/>
              <a:t>Dyen</a:t>
            </a:r>
            <a:endParaRPr lang="en-US" b="0" dirty="0"/>
          </a:p>
          <a:p>
            <a:pPr marL="342900" indent="-342900">
              <a:buFont typeface="Arial" panose="020B0604020202020204" pitchFamily="34" charset="0"/>
              <a:buChar char="•"/>
            </a:pPr>
            <a:r>
              <a:rPr lang="en-US" b="0" dirty="0"/>
              <a:t>(03:20 pm – 03:30 pm) Preliminary Priority Setting Session and Closeout 	</a:t>
            </a:r>
            <a:r>
              <a:rPr lang="en-US" dirty="0"/>
              <a:t>    </a:t>
            </a:r>
          </a:p>
        </p:txBody>
      </p:sp>
    </p:spTree>
    <p:extLst>
      <p:ext uri="{BB962C8B-B14F-4D97-AF65-F5344CB8AC3E}">
        <p14:creationId xmlns:p14="http://schemas.microsoft.com/office/powerpoint/2010/main" val="3150135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85399-8BF2-47A9-A416-6411A6292E8B}"/>
              </a:ext>
            </a:extLst>
          </p:cNvPr>
          <p:cNvSpPr>
            <a:spLocks noGrp="1"/>
          </p:cNvSpPr>
          <p:nvPr>
            <p:ph type="title"/>
          </p:nvPr>
        </p:nvSpPr>
        <p:spPr/>
        <p:txBody>
          <a:bodyPr/>
          <a:lstStyle/>
          <a:p>
            <a:r>
              <a:rPr lang="en-US" dirty="0"/>
              <a:t>Timelines and What to Expect Next</a:t>
            </a:r>
          </a:p>
        </p:txBody>
      </p:sp>
      <p:graphicFrame>
        <p:nvGraphicFramePr>
          <p:cNvPr id="6" name="Content Placeholder 5">
            <a:extLst>
              <a:ext uri="{FF2B5EF4-FFF2-40B4-BE49-F238E27FC236}">
                <a16:creationId xmlns:a16="http://schemas.microsoft.com/office/drawing/2014/main" id="{6DDB476A-C45C-431E-AD4A-B96229210C9A}"/>
              </a:ext>
            </a:extLst>
          </p:cNvPr>
          <p:cNvGraphicFramePr>
            <a:graphicFrameLocks noGrp="1"/>
          </p:cNvGraphicFramePr>
          <p:nvPr>
            <p:ph sz="quarter" idx="12"/>
          </p:nvPr>
        </p:nvGraphicFramePr>
        <p:xfrm>
          <a:off x="547689" y="2143125"/>
          <a:ext cx="4720598" cy="4170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5">
            <a:extLst>
              <a:ext uri="{FF2B5EF4-FFF2-40B4-BE49-F238E27FC236}">
                <a16:creationId xmlns:a16="http://schemas.microsoft.com/office/drawing/2014/main" id="{85EF5399-98AB-4C14-942F-C3B4985A0841}"/>
              </a:ext>
            </a:extLst>
          </p:cNvPr>
          <p:cNvGraphicFramePr>
            <a:graphicFrameLocks/>
          </p:cNvGraphicFramePr>
          <p:nvPr/>
        </p:nvGraphicFramePr>
        <p:xfrm>
          <a:off x="6095999" y="2148456"/>
          <a:ext cx="4720598" cy="41703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Rectangle 7">
            <a:extLst>
              <a:ext uri="{FF2B5EF4-FFF2-40B4-BE49-F238E27FC236}">
                <a16:creationId xmlns:a16="http://schemas.microsoft.com/office/drawing/2014/main" id="{FB4BB22D-5E5B-4AEE-A67C-0490054499D7}"/>
              </a:ext>
            </a:extLst>
          </p:cNvPr>
          <p:cNvSpPr/>
          <p:nvPr/>
        </p:nvSpPr>
        <p:spPr>
          <a:xfrm>
            <a:off x="5905850" y="4118994"/>
            <a:ext cx="5167618" cy="18791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945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102CF-0EEF-911B-2108-E72F729A0F3F}"/>
              </a:ext>
            </a:extLst>
          </p:cNvPr>
          <p:cNvSpPr>
            <a:spLocks noGrp="1"/>
          </p:cNvSpPr>
          <p:nvPr>
            <p:ph sz="quarter" idx="11"/>
          </p:nvPr>
        </p:nvSpPr>
        <p:spPr/>
        <p:txBody>
          <a:bodyPr/>
          <a:lstStyle/>
          <a:p>
            <a:r>
              <a:rPr lang="en-US" dirty="0"/>
              <a:t>Questions?</a:t>
            </a:r>
          </a:p>
          <a:p>
            <a:r>
              <a:rPr lang="en-US" sz="3200" dirty="0"/>
              <a:t>Courtney Moriarta </a:t>
            </a:r>
            <a:r>
              <a:rPr lang="en-US" sz="3200" b="0" dirty="0"/>
              <a:t>- Director, Single Family Residential</a:t>
            </a:r>
          </a:p>
        </p:txBody>
      </p:sp>
    </p:spTree>
    <p:extLst>
      <p:ext uri="{BB962C8B-B14F-4D97-AF65-F5344CB8AC3E}">
        <p14:creationId xmlns:p14="http://schemas.microsoft.com/office/powerpoint/2010/main" val="2233389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102CF-0EEF-911B-2108-E72F729A0F3F}"/>
              </a:ext>
            </a:extLst>
          </p:cNvPr>
          <p:cNvSpPr>
            <a:spLocks noGrp="1"/>
          </p:cNvSpPr>
          <p:nvPr>
            <p:ph sz="quarter" idx="11"/>
          </p:nvPr>
        </p:nvSpPr>
        <p:spPr/>
        <p:txBody>
          <a:bodyPr/>
          <a:lstStyle/>
          <a:p>
            <a:r>
              <a:rPr lang="en-US"/>
              <a:t>Inflation Reduction Act</a:t>
            </a:r>
          </a:p>
          <a:p>
            <a:r>
              <a:rPr lang="en-US" sz="3200"/>
              <a:t>Mark Dyen – </a:t>
            </a:r>
            <a:r>
              <a:rPr lang="en-US" sz="3200" b="0"/>
              <a:t>Senior Consultant, Mark Dyen Consulting</a:t>
            </a:r>
          </a:p>
        </p:txBody>
      </p:sp>
    </p:spTree>
    <p:extLst>
      <p:ext uri="{BB962C8B-B14F-4D97-AF65-F5344CB8AC3E}">
        <p14:creationId xmlns:p14="http://schemas.microsoft.com/office/powerpoint/2010/main" val="1496869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325E1-A854-4CE4-8874-61A539BF1E0A}"/>
              </a:ext>
            </a:extLst>
          </p:cNvPr>
          <p:cNvSpPr>
            <a:spLocks noGrp="1"/>
          </p:cNvSpPr>
          <p:nvPr>
            <p:ph type="title"/>
          </p:nvPr>
        </p:nvSpPr>
        <p:spPr/>
        <p:txBody>
          <a:bodyPr/>
          <a:lstStyle/>
          <a:p>
            <a:r>
              <a:rPr lang="en-US" dirty="0"/>
              <a:t>S. 50122 High Efficiency and Electrification Home Rebate Program (HEEHRA)</a:t>
            </a:r>
          </a:p>
        </p:txBody>
      </p:sp>
      <p:pic>
        <p:nvPicPr>
          <p:cNvPr id="6" name="Picture 5">
            <a:extLst>
              <a:ext uri="{FF2B5EF4-FFF2-40B4-BE49-F238E27FC236}">
                <a16:creationId xmlns:a16="http://schemas.microsoft.com/office/drawing/2014/main" id="{9CECC51E-3BDC-4F21-BAEE-AB2D44388720}"/>
              </a:ext>
            </a:extLst>
          </p:cNvPr>
          <p:cNvPicPr>
            <a:picLocks noChangeAspect="1"/>
          </p:cNvPicPr>
          <p:nvPr/>
        </p:nvPicPr>
        <p:blipFill>
          <a:blip r:embed="rId2"/>
          <a:stretch>
            <a:fillRect/>
          </a:stretch>
        </p:blipFill>
        <p:spPr>
          <a:xfrm>
            <a:off x="546957" y="2010203"/>
            <a:ext cx="6662606" cy="4283104"/>
          </a:xfrm>
          <a:prstGeom prst="rect">
            <a:avLst/>
          </a:prstGeom>
        </p:spPr>
      </p:pic>
      <p:sp>
        <p:nvSpPr>
          <p:cNvPr id="7" name="TextBox 6">
            <a:extLst>
              <a:ext uri="{FF2B5EF4-FFF2-40B4-BE49-F238E27FC236}">
                <a16:creationId xmlns:a16="http://schemas.microsoft.com/office/drawing/2014/main" id="{B0D42DBE-12C8-442F-B97B-5FBD9F8D5560}"/>
              </a:ext>
            </a:extLst>
          </p:cNvPr>
          <p:cNvSpPr txBox="1"/>
          <p:nvPr/>
        </p:nvSpPr>
        <p:spPr>
          <a:xfrm>
            <a:off x="7491368" y="2202291"/>
            <a:ext cx="4223639" cy="3046988"/>
          </a:xfrm>
          <a:prstGeom prst="rect">
            <a:avLst/>
          </a:prstGeom>
          <a:noFill/>
        </p:spPr>
        <p:txBody>
          <a:bodyPr wrap="square" rtlCol="0">
            <a:spAutoFit/>
          </a:bodyPr>
          <a:lstStyle/>
          <a:p>
            <a:r>
              <a:rPr lang="en-US" sz="1600" i="1" dirty="0"/>
              <a:t>In addition, states may provide up to $500 toward the cost of installation to the entities who perform the installation*</a:t>
            </a:r>
          </a:p>
          <a:p>
            <a:endParaRPr lang="en-US" sz="1600" i="1" dirty="0"/>
          </a:p>
          <a:p>
            <a:r>
              <a:rPr lang="en-US" sz="1600" i="1" dirty="0"/>
              <a:t>Limited to households making less than 150% of median income*</a:t>
            </a:r>
          </a:p>
          <a:p>
            <a:endParaRPr lang="en-US" sz="1600" i="1" dirty="0"/>
          </a:p>
          <a:p>
            <a:r>
              <a:rPr lang="en-US" sz="1600" i="1" dirty="0"/>
              <a:t>HEEHRA incentives may be combined with HOMES incentives at the project/home level, but not at the measure level</a:t>
            </a:r>
          </a:p>
          <a:p>
            <a:endParaRPr lang="en-US" sz="1600" i="1" dirty="0"/>
          </a:p>
          <a:p>
            <a:endParaRPr lang="en-US" sz="1600" i="1" dirty="0"/>
          </a:p>
        </p:txBody>
      </p:sp>
      <p:sp>
        <p:nvSpPr>
          <p:cNvPr id="8" name="TextBox 7">
            <a:extLst>
              <a:ext uri="{FF2B5EF4-FFF2-40B4-BE49-F238E27FC236}">
                <a16:creationId xmlns:a16="http://schemas.microsoft.com/office/drawing/2014/main" id="{D01BFEB4-B77A-4588-8AF6-147378355F06}"/>
              </a:ext>
            </a:extLst>
          </p:cNvPr>
          <p:cNvSpPr txBox="1"/>
          <p:nvPr/>
        </p:nvSpPr>
        <p:spPr>
          <a:xfrm>
            <a:off x="7491369" y="5630577"/>
            <a:ext cx="4153674" cy="646331"/>
          </a:xfrm>
          <a:prstGeom prst="rect">
            <a:avLst/>
          </a:prstGeom>
          <a:noFill/>
        </p:spPr>
        <p:txBody>
          <a:bodyPr wrap="square" rtlCol="0">
            <a:spAutoFit/>
          </a:bodyPr>
          <a:lstStyle/>
          <a:p>
            <a:r>
              <a:rPr lang="en-US" dirty="0"/>
              <a:t>*Final DOE rules and NYS program design details are TBD</a:t>
            </a:r>
          </a:p>
        </p:txBody>
      </p:sp>
    </p:spTree>
    <p:extLst>
      <p:ext uri="{BB962C8B-B14F-4D97-AF65-F5344CB8AC3E}">
        <p14:creationId xmlns:p14="http://schemas.microsoft.com/office/powerpoint/2010/main" val="3254085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12D2F-8C1D-4959-8347-F174732CBC1C}"/>
              </a:ext>
            </a:extLst>
          </p:cNvPr>
          <p:cNvSpPr>
            <a:spLocks noGrp="1"/>
          </p:cNvSpPr>
          <p:nvPr>
            <p:ph type="title"/>
          </p:nvPr>
        </p:nvSpPr>
        <p:spPr/>
        <p:txBody>
          <a:bodyPr/>
          <a:lstStyle/>
          <a:p>
            <a:r>
              <a:rPr lang="en-US" dirty="0"/>
              <a:t>S. 50212 Home Energy Performance-Based, Whole-House Rebates (HOMES)</a:t>
            </a:r>
          </a:p>
        </p:txBody>
      </p:sp>
      <p:pic>
        <p:nvPicPr>
          <p:cNvPr id="15" name="Picture 14">
            <a:extLst>
              <a:ext uri="{FF2B5EF4-FFF2-40B4-BE49-F238E27FC236}">
                <a16:creationId xmlns:a16="http://schemas.microsoft.com/office/drawing/2014/main" id="{E4A1D806-3AF5-4130-96F8-A0E5E7B2BD8A}"/>
              </a:ext>
            </a:extLst>
          </p:cNvPr>
          <p:cNvPicPr>
            <a:picLocks noChangeAspect="1"/>
          </p:cNvPicPr>
          <p:nvPr/>
        </p:nvPicPr>
        <p:blipFill>
          <a:blip r:embed="rId2"/>
          <a:stretch>
            <a:fillRect/>
          </a:stretch>
        </p:blipFill>
        <p:spPr>
          <a:xfrm>
            <a:off x="476992" y="2202291"/>
            <a:ext cx="5921781" cy="3435111"/>
          </a:xfrm>
          <a:prstGeom prst="rect">
            <a:avLst/>
          </a:prstGeom>
        </p:spPr>
      </p:pic>
      <p:sp>
        <p:nvSpPr>
          <p:cNvPr id="16" name="TextBox 15">
            <a:extLst>
              <a:ext uri="{FF2B5EF4-FFF2-40B4-BE49-F238E27FC236}">
                <a16:creationId xmlns:a16="http://schemas.microsoft.com/office/drawing/2014/main" id="{965F237B-39D9-45D3-BD84-14311280E3C2}"/>
              </a:ext>
            </a:extLst>
          </p:cNvPr>
          <p:cNvSpPr txBox="1"/>
          <p:nvPr/>
        </p:nvSpPr>
        <p:spPr>
          <a:xfrm>
            <a:off x="6652470" y="2202291"/>
            <a:ext cx="5062538" cy="3785652"/>
          </a:xfrm>
          <a:prstGeom prst="rect">
            <a:avLst/>
          </a:prstGeom>
          <a:noFill/>
        </p:spPr>
        <p:txBody>
          <a:bodyPr wrap="square" rtlCol="0">
            <a:spAutoFit/>
          </a:bodyPr>
          <a:lstStyle/>
          <a:p>
            <a:pPr marL="342900" indent="-342900">
              <a:buAutoNum type="arabicParenBoth"/>
            </a:pPr>
            <a:r>
              <a:rPr lang="en-US" sz="1600" i="1" dirty="0"/>
              <a:t>To use procedures, as approved by the Secretary, for determining the reductions in home energy use resulting from the implementation of a home energy efficiency retrofit that are calibrated to historical energy usage for a home consistent with BPI 2400, for purposes of modeled performance home rebates;</a:t>
            </a:r>
          </a:p>
          <a:p>
            <a:pPr marL="342900" indent="-342900">
              <a:buAutoNum type="arabicParenBoth"/>
            </a:pPr>
            <a:r>
              <a:rPr lang="en-US" sz="1600" i="1" dirty="0"/>
              <a:t>To use open-source advanced measurement and verification software, as approved by the Secretary, for determining and documenting the monthly and hourly (if available) weather-normalized energy use of a home before and after the implementation of a home energy efficiency retrofit, for the purposes of measured performance home rebates</a:t>
            </a:r>
          </a:p>
        </p:txBody>
      </p:sp>
    </p:spTree>
    <p:extLst>
      <p:ext uri="{BB962C8B-B14F-4D97-AF65-F5344CB8AC3E}">
        <p14:creationId xmlns:p14="http://schemas.microsoft.com/office/powerpoint/2010/main" val="4002503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925793C-ED9A-4A64-A23D-CE3FD370C843}"/>
              </a:ext>
            </a:extLst>
          </p:cNvPr>
          <p:cNvPicPr>
            <a:picLocks noChangeAspect="1"/>
          </p:cNvPicPr>
          <p:nvPr/>
        </p:nvPicPr>
        <p:blipFill>
          <a:blip r:embed="rId2"/>
          <a:stretch>
            <a:fillRect/>
          </a:stretch>
        </p:blipFill>
        <p:spPr>
          <a:xfrm>
            <a:off x="0" y="21747"/>
            <a:ext cx="12192000" cy="6814506"/>
          </a:xfrm>
          <a:prstGeom prst="rect">
            <a:avLst/>
          </a:prstGeom>
        </p:spPr>
      </p:pic>
    </p:spTree>
    <p:extLst>
      <p:ext uri="{BB962C8B-B14F-4D97-AF65-F5344CB8AC3E}">
        <p14:creationId xmlns:p14="http://schemas.microsoft.com/office/powerpoint/2010/main" val="333607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1BD1BE-43FA-AF88-AAAF-83F182287A98}"/>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90500" y="190500"/>
            <a:ext cx="11811000" cy="6477000"/>
          </a:xfrm>
          <a:prstGeom prst="rect">
            <a:avLst/>
          </a:prstGeom>
        </p:spPr>
      </p:pic>
    </p:spTree>
    <p:extLst>
      <p:ext uri="{BB962C8B-B14F-4D97-AF65-F5344CB8AC3E}">
        <p14:creationId xmlns:p14="http://schemas.microsoft.com/office/powerpoint/2010/main" val="12521983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AD18B3-A51E-B3CF-4F69-C465229431F4}"/>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90500" y="190500"/>
            <a:ext cx="11811000" cy="6477000"/>
          </a:xfrm>
          <a:prstGeom prst="rect">
            <a:avLst/>
          </a:prstGeom>
        </p:spPr>
      </p:pic>
    </p:spTree>
    <p:extLst>
      <p:ext uri="{BB962C8B-B14F-4D97-AF65-F5344CB8AC3E}">
        <p14:creationId xmlns:p14="http://schemas.microsoft.com/office/powerpoint/2010/main" val="897592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BF234-9B8C-1DCE-1133-42C64F15FA87}"/>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90500" y="190500"/>
            <a:ext cx="11811000" cy="6477000"/>
          </a:xfrm>
          <a:prstGeom prst="rect">
            <a:avLst/>
          </a:prstGeom>
        </p:spPr>
      </p:pic>
    </p:spTree>
    <p:extLst>
      <p:ext uri="{BB962C8B-B14F-4D97-AF65-F5344CB8AC3E}">
        <p14:creationId xmlns:p14="http://schemas.microsoft.com/office/powerpoint/2010/main" val="29691926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D62A31-23A5-9CE8-9691-3142B4D0DAD5}"/>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90500" y="190500"/>
            <a:ext cx="11811000" cy="6477000"/>
          </a:xfrm>
          <a:prstGeom prst="rect">
            <a:avLst/>
          </a:prstGeom>
        </p:spPr>
      </p:pic>
    </p:spTree>
    <p:extLst>
      <p:ext uri="{BB962C8B-B14F-4D97-AF65-F5344CB8AC3E}">
        <p14:creationId xmlns:p14="http://schemas.microsoft.com/office/powerpoint/2010/main" val="4204557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59E5B9-2FF7-4568-8354-D6DC9CB809A2}"/>
              </a:ext>
            </a:extLst>
          </p:cNvPr>
          <p:cNvSpPr>
            <a:spLocks noGrp="1"/>
          </p:cNvSpPr>
          <p:nvPr>
            <p:ph type="title"/>
          </p:nvPr>
        </p:nvSpPr>
        <p:spPr>
          <a:xfrm>
            <a:off x="546957" y="550434"/>
            <a:ext cx="10515600" cy="1325563"/>
          </a:xfrm>
        </p:spPr>
        <p:txBody>
          <a:bodyPr anchor="ctr" anchorCtr="0">
            <a:normAutofit/>
          </a:bodyPr>
          <a:lstStyle/>
          <a:p>
            <a:r>
              <a:rPr lang="en-US" kern="1200"/>
              <a:t>Housekeeping and Meeting Rules</a:t>
            </a:r>
          </a:p>
        </p:txBody>
      </p:sp>
      <p:graphicFrame>
        <p:nvGraphicFramePr>
          <p:cNvPr id="7" name="TextBox 1">
            <a:extLst>
              <a:ext uri="{FF2B5EF4-FFF2-40B4-BE49-F238E27FC236}">
                <a16:creationId xmlns:a16="http://schemas.microsoft.com/office/drawing/2014/main" id="{FD202C2A-D6DA-4C7E-B82F-40E2CF572181}"/>
              </a:ext>
            </a:extLst>
          </p:cNvPr>
          <p:cNvGraphicFramePr/>
          <p:nvPr>
            <p:extLst>
              <p:ext uri="{D42A27DB-BD31-4B8C-83A1-F6EECF244321}">
                <p14:modId xmlns:p14="http://schemas.microsoft.com/office/powerpoint/2010/main" val="115647681"/>
              </p:ext>
            </p:extLst>
          </p:nvPr>
        </p:nvGraphicFramePr>
        <p:xfrm>
          <a:off x="546956" y="2117185"/>
          <a:ext cx="11429143" cy="4273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9911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17DD6-7F4A-7178-0C62-0EF8BE9A4C2C}"/>
              </a:ext>
            </a:extLst>
          </p:cNvPr>
          <p:cNvSpPr>
            <a:spLocks noGrp="1"/>
          </p:cNvSpPr>
          <p:nvPr>
            <p:ph type="title"/>
          </p:nvPr>
        </p:nvSpPr>
        <p:spPr/>
        <p:txBody>
          <a:bodyPr/>
          <a:lstStyle/>
          <a:p>
            <a:r>
              <a:rPr lang="en-US"/>
              <a:t>Looking Ahead – 2023+ goals</a:t>
            </a:r>
          </a:p>
        </p:txBody>
      </p:sp>
      <p:sp>
        <p:nvSpPr>
          <p:cNvPr id="3" name="Content Placeholder 2">
            <a:extLst>
              <a:ext uri="{FF2B5EF4-FFF2-40B4-BE49-F238E27FC236}">
                <a16:creationId xmlns:a16="http://schemas.microsoft.com/office/drawing/2014/main" id="{D2E00DFE-C432-D158-DD7D-4018A33A2A0B}"/>
              </a:ext>
            </a:extLst>
          </p:cNvPr>
          <p:cNvSpPr>
            <a:spLocks noGrp="1"/>
          </p:cNvSpPr>
          <p:nvPr>
            <p:ph sz="quarter" idx="12"/>
          </p:nvPr>
        </p:nvSpPr>
        <p:spPr/>
        <p:txBody>
          <a:bodyPr/>
          <a:lstStyle/>
          <a:p>
            <a:r>
              <a:rPr lang="en-US"/>
              <a:t>When thinking about our priorities for NYS and the RMAG:</a:t>
            </a:r>
          </a:p>
          <a:p>
            <a:pPr marL="342900" indent="-342900">
              <a:buFont typeface="Arial" panose="020B0604020202020204" pitchFamily="34" charset="0"/>
              <a:buChar char="•"/>
            </a:pPr>
            <a:r>
              <a:rPr lang="en-US" sz="2200" b="0">
                <a:solidFill>
                  <a:schemeClr val="tx2"/>
                </a:solidFill>
                <a:latin typeface="+mn-lt"/>
              </a:rPr>
              <a:t>What does the industry look like 5 years from now? 10? 20?</a:t>
            </a:r>
          </a:p>
          <a:p>
            <a:pPr marL="342900" indent="-342900">
              <a:buFont typeface="Arial" panose="020B0604020202020204" pitchFamily="34" charset="0"/>
              <a:buChar char="•"/>
            </a:pPr>
            <a:r>
              <a:rPr lang="en-US" sz="2200" b="0">
                <a:solidFill>
                  <a:schemeClr val="tx2"/>
                </a:solidFill>
                <a:latin typeface="+mn-lt"/>
              </a:rPr>
              <a:t>What innovations need to happen to meet our goals?</a:t>
            </a:r>
          </a:p>
          <a:p>
            <a:pPr marL="342900" indent="-342900">
              <a:buFont typeface="Arial" panose="020B0604020202020204" pitchFamily="34" charset="0"/>
              <a:buChar char="•"/>
            </a:pPr>
            <a:r>
              <a:rPr lang="en-US" sz="2200" b="0">
                <a:solidFill>
                  <a:schemeClr val="tx2"/>
                </a:solidFill>
                <a:latin typeface="+mn-lt"/>
              </a:rPr>
              <a:t>What “business as usual” is OK and what needs to change?</a:t>
            </a:r>
          </a:p>
          <a:p>
            <a:pPr marL="342900" indent="-342900">
              <a:buFont typeface="Arial" panose="020B0604020202020204" pitchFamily="34" charset="0"/>
              <a:buChar char="•"/>
            </a:pPr>
            <a:r>
              <a:rPr lang="en-US" sz="2200" b="0">
                <a:solidFill>
                  <a:schemeClr val="tx2"/>
                </a:solidFill>
                <a:latin typeface="+mn-lt"/>
              </a:rPr>
              <a:t>What do we have to do less of, to achieve more?</a:t>
            </a:r>
          </a:p>
          <a:p>
            <a:pPr marL="342900" indent="-342900">
              <a:buFont typeface="Arial" panose="020B0604020202020204" pitchFamily="34" charset="0"/>
              <a:buChar char="•"/>
            </a:pPr>
            <a:r>
              <a:rPr lang="en-US" sz="2200" b="0">
                <a:solidFill>
                  <a:schemeClr val="tx2"/>
                </a:solidFill>
                <a:latin typeface="+mn-lt"/>
              </a:rPr>
              <a:t>What would you do if you needed to grow your business 10x in the next year? What would you need to be successful?</a:t>
            </a:r>
          </a:p>
          <a:p>
            <a:pPr marL="342900" indent="-342900">
              <a:buFont typeface="Arial" panose="020B0604020202020204" pitchFamily="34" charset="0"/>
              <a:buChar char="•"/>
            </a:pPr>
            <a:endParaRPr lang="en-US" sz="2200" b="0">
              <a:solidFill>
                <a:schemeClr val="tx2"/>
              </a:solidFill>
              <a:latin typeface="+mn-lt"/>
            </a:endParaRPr>
          </a:p>
          <a:p>
            <a:r>
              <a:rPr lang="en-US" sz="2200" b="0" i="1">
                <a:solidFill>
                  <a:schemeClr val="tx2"/>
                </a:solidFill>
                <a:latin typeface="+mn-lt"/>
              </a:rPr>
              <a:t>Make note of your ideas; we will gather your thoughts on priorities at the end of today’s meeting.</a:t>
            </a:r>
          </a:p>
          <a:p>
            <a:pPr marL="342900" indent="-342900">
              <a:buFont typeface="Arial" panose="020B0604020202020204" pitchFamily="34" charset="0"/>
              <a:buChar char="•"/>
            </a:pPr>
            <a:endParaRPr lang="en-US"/>
          </a:p>
        </p:txBody>
      </p:sp>
    </p:spTree>
    <p:extLst>
      <p:ext uri="{BB962C8B-B14F-4D97-AF65-F5344CB8AC3E}">
        <p14:creationId xmlns:p14="http://schemas.microsoft.com/office/powerpoint/2010/main" val="34742520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CA88DA-DBA2-8DEE-F6C2-BF6262FF33C7}"/>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90500" y="190500"/>
            <a:ext cx="11811000" cy="6477000"/>
          </a:xfrm>
          <a:prstGeom prst="rect">
            <a:avLst/>
          </a:prstGeom>
        </p:spPr>
      </p:pic>
    </p:spTree>
    <p:extLst>
      <p:ext uri="{BB962C8B-B14F-4D97-AF65-F5344CB8AC3E}">
        <p14:creationId xmlns:p14="http://schemas.microsoft.com/office/powerpoint/2010/main" val="21831465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BB40B-B478-A072-E827-3C188AAF23E3}"/>
              </a:ext>
            </a:extLst>
          </p:cNvPr>
          <p:cNvSpPr>
            <a:spLocks noGrp="1"/>
          </p:cNvSpPr>
          <p:nvPr>
            <p:ph type="title"/>
          </p:nvPr>
        </p:nvSpPr>
        <p:spPr/>
        <p:txBody>
          <a:bodyPr/>
          <a:lstStyle/>
          <a:p>
            <a:r>
              <a:rPr lang="en-US"/>
              <a:t>Closing and Next Steps</a:t>
            </a:r>
          </a:p>
        </p:txBody>
      </p:sp>
      <p:sp>
        <p:nvSpPr>
          <p:cNvPr id="3" name="Content Placeholder 2">
            <a:extLst>
              <a:ext uri="{FF2B5EF4-FFF2-40B4-BE49-F238E27FC236}">
                <a16:creationId xmlns:a16="http://schemas.microsoft.com/office/drawing/2014/main" id="{15AD93CC-0785-DD5E-40DB-020F9BBE4EA7}"/>
              </a:ext>
            </a:extLst>
          </p:cNvPr>
          <p:cNvSpPr>
            <a:spLocks noGrp="1"/>
          </p:cNvSpPr>
          <p:nvPr>
            <p:ph sz="quarter" idx="12"/>
          </p:nvPr>
        </p:nvSpPr>
        <p:spPr/>
        <p:txBody>
          <a:bodyPr vert="horz" lIns="0" tIns="0" rIns="0" bIns="0" rtlCol="0" anchor="t">
            <a:noAutofit/>
          </a:bodyPr>
          <a:lstStyle/>
          <a:p>
            <a:r>
              <a:rPr lang="en-US" dirty="0">
                <a:solidFill>
                  <a:schemeClr val="accent4"/>
                </a:solidFill>
              </a:rPr>
              <a:t>Action Item: </a:t>
            </a:r>
            <a:r>
              <a:rPr lang="en-US" b="0" dirty="0">
                <a:solidFill>
                  <a:schemeClr val="accent4"/>
                </a:solidFill>
              </a:rPr>
              <a:t>Please complete a short post-meeting survey to help us set priorities in 2023 for the RMAG. A larger priorities survey will follow in the coming weeks to help further scope our activities.</a:t>
            </a:r>
          </a:p>
          <a:p>
            <a:endParaRPr lang="en-US" b="0" dirty="0"/>
          </a:p>
          <a:p>
            <a:r>
              <a:rPr lang="en-US" dirty="0">
                <a:solidFill>
                  <a:schemeClr val="accent4"/>
                </a:solidFill>
              </a:rPr>
              <a:t>Action Item: </a:t>
            </a:r>
            <a:r>
              <a:rPr lang="en-US" b="0" dirty="0">
                <a:solidFill>
                  <a:schemeClr val="accent4"/>
                </a:solidFill>
              </a:rPr>
              <a:t>Go to </a:t>
            </a:r>
            <a:r>
              <a:rPr lang="en-US" b="0" dirty="0">
                <a:hlinkClick r:id="rId2">
                  <a:extLst>
                    <a:ext uri="{A12FA001-AC4F-418D-AE19-62706E023703}">
                      <ahyp:hlinkClr xmlns:ahyp="http://schemas.microsoft.com/office/drawing/2018/hyperlinkcolor" val="tx"/>
                    </a:ext>
                  </a:extLst>
                </a:hlinkClick>
              </a:rPr>
              <a:t>https://www.nyserda.ny.gov/Partners-and-Investors/Partner-With-NYSERDA/Residential-Market-Advisory-Group</a:t>
            </a:r>
            <a:r>
              <a:rPr lang="en-US" b="0" dirty="0"/>
              <a:t> </a:t>
            </a:r>
            <a:r>
              <a:rPr lang="en-US" b="0" dirty="0">
                <a:solidFill>
                  <a:schemeClr val="accent4"/>
                </a:solidFill>
              </a:rPr>
              <a:t>to learn more about us!</a:t>
            </a:r>
            <a:endParaRPr lang="en-US" b="0" dirty="0">
              <a:solidFill>
                <a:schemeClr val="accent4"/>
              </a:solidFill>
              <a:ea typeface="Roboto"/>
              <a:cs typeface="Roboto"/>
            </a:endParaRPr>
          </a:p>
          <a:p>
            <a:endParaRPr lang="en-US" b="0" dirty="0"/>
          </a:p>
          <a:p>
            <a:endParaRPr lang="en-US" b="0" dirty="0"/>
          </a:p>
        </p:txBody>
      </p:sp>
    </p:spTree>
    <p:extLst>
      <p:ext uri="{BB962C8B-B14F-4D97-AF65-F5344CB8AC3E}">
        <p14:creationId xmlns:p14="http://schemas.microsoft.com/office/powerpoint/2010/main" val="758527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DF8CE0-5E53-92AD-BF66-BD3F585435D5}"/>
              </a:ext>
            </a:extLst>
          </p:cNvPr>
          <p:cNvSpPr>
            <a:spLocks noGrp="1"/>
          </p:cNvSpPr>
          <p:nvPr>
            <p:ph type="title"/>
          </p:nvPr>
        </p:nvSpPr>
        <p:spPr/>
        <p:txBody>
          <a:bodyPr>
            <a:normAutofit fontScale="90000"/>
          </a:bodyPr>
          <a:lstStyle/>
          <a:p>
            <a:r>
              <a:rPr lang="en-US"/>
              <a:t>The RMAG is a forum for stakeholder engagement on the residential market’s highest priority issues</a:t>
            </a:r>
          </a:p>
        </p:txBody>
      </p:sp>
      <p:sp>
        <p:nvSpPr>
          <p:cNvPr id="4" name="Content Placeholder 3">
            <a:extLst>
              <a:ext uri="{FF2B5EF4-FFF2-40B4-BE49-F238E27FC236}">
                <a16:creationId xmlns:a16="http://schemas.microsoft.com/office/drawing/2014/main" id="{5B1DACFD-4E87-4D9B-24A8-5827A3ACF6C5}"/>
              </a:ext>
            </a:extLst>
          </p:cNvPr>
          <p:cNvSpPr>
            <a:spLocks noGrp="1"/>
          </p:cNvSpPr>
          <p:nvPr>
            <p:ph sz="quarter" idx="12"/>
          </p:nvPr>
        </p:nvSpPr>
        <p:spPr/>
        <p:txBody>
          <a:bodyPr/>
          <a:lstStyle/>
          <a:p>
            <a:r>
              <a:rPr lang="en-US"/>
              <a:t>Events</a:t>
            </a:r>
          </a:p>
          <a:p>
            <a:pPr marL="571500" lvl="2" indent="-342900">
              <a:buFont typeface="Arial" panose="020B0604020202020204" pitchFamily="34" charset="0"/>
              <a:buChar char="•"/>
            </a:pPr>
            <a:r>
              <a:rPr lang="en-US"/>
              <a:t>Quarterly Meetings (In-Person and Virtual)</a:t>
            </a:r>
          </a:p>
          <a:p>
            <a:pPr marL="571500" lvl="2" indent="-342900">
              <a:buFont typeface="Arial" panose="020B0604020202020204" pitchFamily="34" charset="0"/>
              <a:buChar char="•"/>
            </a:pPr>
            <a:r>
              <a:rPr lang="en-US"/>
              <a:t>Working Groups</a:t>
            </a:r>
          </a:p>
          <a:p>
            <a:pPr marL="571500" lvl="2" indent="-342900">
              <a:buFont typeface="Arial" panose="020B0604020202020204" pitchFamily="34" charset="0"/>
              <a:buChar char="•"/>
            </a:pPr>
            <a:r>
              <a:rPr lang="en-US"/>
              <a:t>Expert Panels</a:t>
            </a:r>
          </a:p>
          <a:p>
            <a:pPr marL="571500" lvl="2" indent="-342900">
              <a:buFont typeface="Arial" panose="020B0604020202020204" pitchFamily="34" charset="0"/>
              <a:buChar char="•"/>
            </a:pPr>
            <a:r>
              <a:rPr lang="en-US"/>
              <a:t>Listening Sessions</a:t>
            </a:r>
          </a:p>
          <a:p>
            <a:r>
              <a:rPr lang="en-US"/>
              <a:t>Functions</a:t>
            </a:r>
          </a:p>
          <a:p>
            <a:pPr marL="571500" lvl="2" indent="-342900">
              <a:buFont typeface="Arial" panose="020B0604020202020204" pitchFamily="34" charset="0"/>
              <a:buChar char="•"/>
            </a:pPr>
            <a:r>
              <a:rPr lang="en-US"/>
              <a:t>Advance residential clean energy and efficiency market development and innovation</a:t>
            </a:r>
          </a:p>
          <a:p>
            <a:pPr marL="571500" lvl="2" indent="-342900">
              <a:buFont typeface="Arial" panose="020B0604020202020204" pitchFamily="34" charset="0"/>
              <a:buChar char="•"/>
            </a:pPr>
            <a:r>
              <a:rPr lang="en-US"/>
              <a:t>Iterate on programmatic design and implementation with stakeholder feedback</a:t>
            </a:r>
          </a:p>
          <a:p>
            <a:pPr marL="571500" lvl="2" indent="-342900">
              <a:buFont typeface="Arial" panose="020B0604020202020204" pitchFamily="34" charset="0"/>
              <a:buChar char="•"/>
            </a:pPr>
            <a:r>
              <a:rPr lang="en-US"/>
              <a:t>Provide policy updates and relevant knowledge sharing for residential actors</a:t>
            </a:r>
          </a:p>
          <a:p>
            <a:pPr marL="571500" lvl="2" indent="-342900">
              <a:buFont typeface="Arial" panose="020B0604020202020204" pitchFamily="34" charset="0"/>
              <a:buChar char="•"/>
            </a:pPr>
            <a:r>
              <a:rPr lang="en-US"/>
              <a:t>Foster NYSERDA clean energy and energy efficiency thought leadership </a:t>
            </a:r>
          </a:p>
          <a:p>
            <a:pPr marL="571500" lvl="2" indent="-342900">
              <a:buFont typeface="Arial" panose="020B0604020202020204" pitchFamily="34" charset="0"/>
              <a:buChar char="•"/>
            </a:pPr>
            <a:endParaRPr lang="en-US"/>
          </a:p>
        </p:txBody>
      </p:sp>
    </p:spTree>
    <p:extLst>
      <p:ext uri="{BB962C8B-B14F-4D97-AF65-F5344CB8AC3E}">
        <p14:creationId xmlns:p14="http://schemas.microsoft.com/office/powerpoint/2010/main" val="4232646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286CA-3646-D7B7-90F0-7F683E8A245C}"/>
              </a:ext>
            </a:extLst>
          </p:cNvPr>
          <p:cNvSpPr>
            <a:spLocks noGrp="1"/>
          </p:cNvSpPr>
          <p:nvPr>
            <p:ph type="title"/>
          </p:nvPr>
        </p:nvSpPr>
        <p:spPr/>
        <p:txBody>
          <a:bodyPr/>
          <a:lstStyle/>
          <a:p>
            <a:r>
              <a:rPr lang="en-US" dirty="0"/>
              <a:t>Attendees on today’s webinar represent a variety of sub-sectors across the clean energy market</a:t>
            </a:r>
          </a:p>
        </p:txBody>
      </p:sp>
      <p:graphicFrame>
        <p:nvGraphicFramePr>
          <p:cNvPr id="4" name="Content Placeholder 3">
            <a:extLst>
              <a:ext uri="{FF2B5EF4-FFF2-40B4-BE49-F238E27FC236}">
                <a16:creationId xmlns:a16="http://schemas.microsoft.com/office/drawing/2014/main" id="{B719C2B3-D94E-FE53-CF93-3D69CC88C361}"/>
              </a:ext>
            </a:extLst>
          </p:cNvPr>
          <p:cNvGraphicFramePr>
            <a:graphicFrameLocks noGrp="1"/>
          </p:cNvGraphicFramePr>
          <p:nvPr>
            <p:ph sz="quarter" idx="12"/>
            <p:extLst>
              <p:ext uri="{D42A27DB-BD31-4B8C-83A1-F6EECF244321}">
                <p14:modId xmlns:p14="http://schemas.microsoft.com/office/powerpoint/2010/main" val="2892368118"/>
              </p:ext>
            </p:extLst>
          </p:nvPr>
        </p:nvGraphicFramePr>
        <p:xfrm>
          <a:off x="547688" y="2142810"/>
          <a:ext cx="11101676" cy="4170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5088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FB445-C5BF-5096-6B75-E19435277EE2}"/>
              </a:ext>
            </a:extLst>
          </p:cNvPr>
          <p:cNvSpPr>
            <a:spLocks noGrp="1"/>
          </p:cNvSpPr>
          <p:nvPr>
            <p:ph type="title"/>
          </p:nvPr>
        </p:nvSpPr>
        <p:spPr/>
        <p:txBody>
          <a:bodyPr/>
          <a:lstStyle/>
          <a:p>
            <a:r>
              <a:rPr lang="en-US"/>
              <a:t>Icebreaker – Poll Everywhere</a:t>
            </a:r>
          </a:p>
        </p:txBody>
      </p:sp>
      <p:sp>
        <p:nvSpPr>
          <p:cNvPr id="7" name="AutoShape 6">
            <a:extLst>
              <a:ext uri="{FF2B5EF4-FFF2-40B4-BE49-F238E27FC236}">
                <a16:creationId xmlns:a16="http://schemas.microsoft.com/office/drawing/2014/main" id="{C02DE6EA-E2A9-BA66-28AC-EB11CF133B37}"/>
              </a:ext>
            </a:extLst>
          </p:cNvPr>
          <p:cNvSpPr>
            <a:spLocks noChangeAspect="1" noChangeArrowheads="1"/>
          </p:cNvSpPr>
          <p:nvPr/>
        </p:nvSpPr>
        <p:spPr bwMode="auto">
          <a:xfrm>
            <a:off x="1841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7">
            <a:extLst>
              <a:ext uri="{FF2B5EF4-FFF2-40B4-BE49-F238E27FC236}">
                <a16:creationId xmlns:a16="http://schemas.microsoft.com/office/drawing/2014/main" id="{4DD88618-825B-D10F-E6FC-E5ADC83E7BD9}"/>
              </a:ext>
            </a:extLst>
          </p:cNvPr>
          <p:cNvSpPr>
            <a:spLocks noChangeAspect="1" noChangeArrowheads="1"/>
          </p:cNvSpPr>
          <p:nvPr/>
        </p:nvSpPr>
        <p:spPr bwMode="auto">
          <a:xfrm>
            <a:off x="6445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F307DFD7-5DFE-6F24-7326-784A681EA312}"/>
              </a:ext>
            </a:extLst>
          </p:cNvPr>
          <p:cNvSpPr txBox="1"/>
          <p:nvPr/>
        </p:nvSpPr>
        <p:spPr>
          <a:xfrm>
            <a:off x="4324463" y="4228658"/>
            <a:ext cx="2982191" cy="1415772"/>
          </a:xfrm>
          <a:prstGeom prst="rect">
            <a:avLst/>
          </a:prstGeom>
          <a:noFill/>
        </p:spPr>
        <p:txBody>
          <a:bodyPr wrap="square">
            <a:spAutoFit/>
          </a:bodyPr>
          <a:lstStyle/>
          <a:p>
            <a:pPr algn="ctr"/>
            <a:r>
              <a:rPr lang="en-US" sz="1600" b="1" u="sng" spc="300">
                <a:solidFill>
                  <a:schemeClr val="tx2"/>
                </a:solidFill>
                <a:latin typeface="+mj-lt"/>
                <a:cs typeface="Calibri"/>
              </a:rPr>
              <a:t>BY SMART PHONE</a:t>
            </a:r>
          </a:p>
          <a:p>
            <a:pPr algn="ctr"/>
            <a:br>
              <a:rPr lang="en-US" sz="1600">
                <a:solidFill>
                  <a:schemeClr val="tx1">
                    <a:lumMod val="50000"/>
                  </a:schemeClr>
                </a:solidFill>
                <a:latin typeface="+mj-lt"/>
                <a:cs typeface="Calibri"/>
              </a:rPr>
            </a:br>
            <a:r>
              <a:rPr lang="en-US">
                <a:solidFill>
                  <a:schemeClr val="tx1">
                    <a:lumMod val="50000"/>
                  </a:schemeClr>
                </a:solidFill>
                <a:latin typeface="+mj-lt"/>
              </a:rPr>
              <a:t>Go to </a:t>
            </a:r>
          </a:p>
          <a:p>
            <a:pPr algn="ctr"/>
            <a:r>
              <a:rPr lang="en-US" b="1">
                <a:solidFill>
                  <a:schemeClr val="tx1">
                    <a:lumMod val="50000"/>
                  </a:schemeClr>
                </a:solidFill>
                <a:latin typeface="+mj-lt"/>
              </a:rPr>
              <a:t>www.pollev.com/kpoll267 </a:t>
            </a:r>
            <a:br>
              <a:rPr lang="en-US" b="1">
                <a:solidFill>
                  <a:schemeClr val="tx1">
                    <a:lumMod val="50000"/>
                  </a:schemeClr>
                </a:solidFill>
                <a:latin typeface="+mj-lt"/>
              </a:rPr>
            </a:br>
            <a:r>
              <a:rPr lang="en-US">
                <a:solidFill>
                  <a:schemeClr val="tx1">
                    <a:lumMod val="50000"/>
                  </a:schemeClr>
                </a:solidFill>
                <a:latin typeface="+mj-lt"/>
              </a:rPr>
              <a:t>on your internet browser.</a:t>
            </a:r>
            <a:endParaRPr lang="en-US" i="1">
              <a:solidFill>
                <a:schemeClr val="tx1">
                  <a:lumMod val="50000"/>
                </a:schemeClr>
              </a:solidFill>
              <a:latin typeface="+mj-lt"/>
              <a:cs typeface="Calibri"/>
            </a:endParaRPr>
          </a:p>
        </p:txBody>
      </p:sp>
      <p:sp>
        <p:nvSpPr>
          <p:cNvPr id="10" name="TextBox 9">
            <a:extLst>
              <a:ext uri="{FF2B5EF4-FFF2-40B4-BE49-F238E27FC236}">
                <a16:creationId xmlns:a16="http://schemas.microsoft.com/office/drawing/2014/main" id="{E2502E46-912A-C51D-C4EA-C90C40E0CD95}"/>
              </a:ext>
            </a:extLst>
          </p:cNvPr>
          <p:cNvSpPr txBox="1"/>
          <p:nvPr/>
        </p:nvSpPr>
        <p:spPr>
          <a:xfrm>
            <a:off x="8556991" y="4197880"/>
            <a:ext cx="2680729" cy="1446550"/>
          </a:xfrm>
          <a:prstGeom prst="rect">
            <a:avLst/>
          </a:prstGeom>
          <a:noFill/>
        </p:spPr>
        <p:txBody>
          <a:bodyPr wrap="square">
            <a:spAutoFit/>
          </a:bodyPr>
          <a:lstStyle/>
          <a:p>
            <a:pPr algn="ctr"/>
            <a:r>
              <a:rPr lang="en-US" sz="1600" b="1" u="sng" spc="300">
                <a:solidFill>
                  <a:schemeClr val="tx2"/>
                </a:solidFill>
                <a:latin typeface="+mj-lt"/>
                <a:cs typeface="Calibri"/>
              </a:rPr>
              <a:t>BY TEXT MESSAGE</a:t>
            </a:r>
          </a:p>
          <a:p>
            <a:pPr algn="ctr"/>
            <a:br>
              <a:rPr lang="en-US" sz="1800">
                <a:solidFill>
                  <a:schemeClr val="tx1">
                    <a:lumMod val="50000"/>
                  </a:schemeClr>
                </a:solidFill>
                <a:latin typeface="+mj-lt"/>
                <a:cs typeface="Calibri"/>
              </a:rPr>
            </a:br>
            <a:r>
              <a:rPr lang="en-US" sz="1800">
                <a:solidFill>
                  <a:schemeClr val="tx1">
                    <a:lumMod val="50000"/>
                  </a:schemeClr>
                </a:solidFill>
                <a:latin typeface="+mj-lt"/>
              </a:rPr>
              <a:t>Text </a:t>
            </a:r>
          </a:p>
          <a:p>
            <a:pPr algn="ctr"/>
            <a:r>
              <a:rPr lang="en-US" sz="1800" b="1">
                <a:solidFill>
                  <a:schemeClr val="tx1">
                    <a:lumMod val="50000"/>
                  </a:schemeClr>
                </a:solidFill>
                <a:latin typeface="+mj-lt"/>
              </a:rPr>
              <a:t>kpoll267 </a:t>
            </a:r>
            <a:r>
              <a:rPr lang="en-US" sz="1800">
                <a:solidFill>
                  <a:schemeClr val="tx1">
                    <a:lumMod val="50000"/>
                  </a:schemeClr>
                </a:solidFill>
                <a:latin typeface="+mj-lt"/>
              </a:rPr>
              <a:t>to </a:t>
            </a:r>
            <a:r>
              <a:rPr lang="en-US" sz="1800" b="1">
                <a:solidFill>
                  <a:schemeClr val="tx1">
                    <a:lumMod val="50000"/>
                  </a:schemeClr>
                </a:solidFill>
                <a:latin typeface="+mj-lt"/>
              </a:rPr>
              <a:t>22333</a:t>
            </a:r>
          </a:p>
          <a:p>
            <a:pPr algn="ctr"/>
            <a:r>
              <a:rPr lang="en-US" sz="1800">
                <a:solidFill>
                  <a:schemeClr val="tx1">
                    <a:lumMod val="50000"/>
                  </a:schemeClr>
                </a:solidFill>
                <a:latin typeface="+mj-lt"/>
                <a:cs typeface="Calibri"/>
              </a:rPr>
              <a:t>on your mobile device</a:t>
            </a:r>
            <a:endParaRPr lang="en-US">
              <a:solidFill>
                <a:schemeClr val="tx1">
                  <a:lumMod val="50000"/>
                </a:schemeClr>
              </a:solidFill>
              <a:latin typeface="+mj-lt"/>
            </a:endParaRPr>
          </a:p>
        </p:txBody>
      </p:sp>
      <p:pic>
        <p:nvPicPr>
          <p:cNvPr id="11" name="Graphic 10" descr="Internet with solid fill">
            <a:extLst>
              <a:ext uri="{FF2B5EF4-FFF2-40B4-BE49-F238E27FC236}">
                <a16:creationId xmlns:a16="http://schemas.microsoft.com/office/drawing/2014/main" id="{6835327D-03BB-1DB9-E01E-B838A0E43E6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76003" y="2514599"/>
            <a:ext cx="1173571" cy="1173571"/>
          </a:xfrm>
          <a:prstGeom prst="rect">
            <a:avLst/>
          </a:prstGeom>
        </p:spPr>
      </p:pic>
      <p:pic>
        <p:nvPicPr>
          <p:cNvPr id="12" name="Graphic 11" descr="Phone Vibration outline">
            <a:extLst>
              <a:ext uri="{FF2B5EF4-FFF2-40B4-BE49-F238E27FC236}">
                <a16:creationId xmlns:a16="http://schemas.microsoft.com/office/drawing/2014/main" id="{DE219407-8E14-28DA-1E23-91E5DBD4F37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58358" y="2711394"/>
            <a:ext cx="914400" cy="914400"/>
          </a:xfrm>
          <a:prstGeom prst="rect">
            <a:avLst/>
          </a:prstGeom>
        </p:spPr>
      </p:pic>
      <p:pic>
        <p:nvPicPr>
          <p:cNvPr id="13" name="Graphic 12" descr="Chat bubble with solid fill">
            <a:extLst>
              <a:ext uri="{FF2B5EF4-FFF2-40B4-BE49-F238E27FC236}">
                <a16:creationId xmlns:a16="http://schemas.microsoft.com/office/drawing/2014/main" id="{B47285FA-7EEA-FAE0-FC66-2DCE7550E58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63892" y="2518730"/>
            <a:ext cx="1173571" cy="1173571"/>
          </a:xfrm>
          <a:prstGeom prst="rect">
            <a:avLst/>
          </a:prstGeom>
        </p:spPr>
      </p:pic>
      <p:sp>
        <p:nvSpPr>
          <p:cNvPr id="14" name="TextBox 13">
            <a:extLst>
              <a:ext uri="{FF2B5EF4-FFF2-40B4-BE49-F238E27FC236}">
                <a16:creationId xmlns:a16="http://schemas.microsoft.com/office/drawing/2014/main" id="{09BDC50B-EAF3-6DCB-6DC2-2A5D85A454AC}"/>
              </a:ext>
            </a:extLst>
          </p:cNvPr>
          <p:cNvSpPr txBox="1"/>
          <p:nvPr/>
        </p:nvSpPr>
        <p:spPr>
          <a:xfrm>
            <a:off x="366317" y="4197880"/>
            <a:ext cx="3592945" cy="1415772"/>
          </a:xfrm>
          <a:prstGeom prst="rect">
            <a:avLst/>
          </a:prstGeom>
          <a:noFill/>
        </p:spPr>
        <p:txBody>
          <a:bodyPr wrap="square">
            <a:spAutoFit/>
          </a:bodyPr>
          <a:lstStyle/>
          <a:p>
            <a:pPr algn="ctr"/>
            <a:r>
              <a:rPr lang="en-US" sz="1600" b="1" u="sng" spc="300">
                <a:solidFill>
                  <a:schemeClr val="tx2"/>
                </a:solidFill>
                <a:latin typeface="+mj-lt"/>
                <a:cs typeface="Calibri"/>
              </a:rPr>
              <a:t>BY COMPUTER</a:t>
            </a:r>
          </a:p>
          <a:p>
            <a:pPr algn="ctr"/>
            <a:br>
              <a:rPr lang="en-US" sz="1600">
                <a:solidFill>
                  <a:schemeClr val="tx1">
                    <a:lumMod val="50000"/>
                  </a:schemeClr>
                </a:solidFill>
                <a:latin typeface="+mj-lt"/>
                <a:cs typeface="Calibri"/>
              </a:rPr>
            </a:br>
            <a:r>
              <a:rPr lang="en-US" sz="1800">
                <a:solidFill>
                  <a:schemeClr val="tx1">
                    <a:lumMod val="50000"/>
                  </a:schemeClr>
                </a:solidFill>
                <a:latin typeface="+mj-lt"/>
              </a:rPr>
              <a:t>Go to </a:t>
            </a:r>
          </a:p>
          <a:p>
            <a:pPr algn="ctr"/>
            <a:r>
              <a:rPr lang="en-US" sz="1800" b="1">
                <a:solidFill>
                  <a:schemeClr val="tx1">
                    <a:lumMod val="50000"/>
                  </a:schemeClr>
                </a:solidFill>
                <a:latin typeface="+mj-lt"/>
              </a:rPr>
              <a:t>www.pollev.com/kpoll267 </a:t>
            </a:r>
            <a:br>
              <a:rPr lang="en-US" sz="1800" b="1">
                <a:solidFill>
                  <a:schemeClr val="tx1">
                    <a:lumMod val="50000"/>
                  </a:schemeClr>
                </a:solidFill>
                <a:latin typeface="+mj-lt"/>
              </a:rPr>
            </a:br>
            <a:r>
              <a:rPr lang="en-US" sz="1800">
                <a:solidFill>
                  <a:schemeClr val="tx1">
                    <a:lumMod val="50000"/>
                  </a:schemeClr>
                </a:solidFill>
                <a:latin typeface="+mj-lt"/>
              </a:rPr>
              <a:t>on your internet browser.</a:t>
            </a:r>
            <a:endParaRPr lang="en-US" sz="1800" i="1">
              <a:solidFill>
                <a:schemeClr val="tx1">
                  <a:lumMod val="50000"/>
                </a:schemeClr>
              </a:solidFill>
              <a:latin typeface="+mj-lt"/>
              <a:cs typeface="Calibri"/>
            </a:endParaRPr>
          </a:p>
        </p:txBody>
      </p:sp>
    </p:spTree>
    <p:extLst>
      <p:ext uri="{BB962C8B-B14F-4D97-AF65-F5344CB8AC3E}">
        <p14:creationId xmlns:p14="http://schemas.microsoft.com/office/powerpoint/2010/main" val="3102692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17F53E-BEA1-9AFF-7108-CEDA10558CF9}"/>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90500" y="190500"/>
            <a:ext cx="11811000" cy="6477000"/>
          </a:xfrm>
          <a:prstGeom prst="rect">
            <a:avLst/>
          </a:prstGeom>
        </p:spPr>
      </p:pic>
    </p:spTree>
    <p:extLst>
      <p:ext uri="{BB962C8B-B14F-4D97-AF65-F5344CB8AC3E}">
        <p14:creationId xmlns:p14="http://schemas.microsoft.com/office/powerpoint/2010/main" val="3113402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102CF-0EEF-911B-2108-E72F729A0F3F}"/>
              </a:ext>
            </a:extLst>
          </p:cNvPr>
          <p:cNvSpPr>
            <a:spLocks noGrp="1"/>
          </p:cNvSpPr>
          <p:nvPr>
            <p:ph sz="quarter" idx="11"/>
          </p:nvPr>
        </p:nvSpPr>
        <p:spPr/>
        <p:txBody>
          <a:bodyPr/>
          <a:lstStyle/>
          <a:p>
            <a:r>
              <a:rPr lang="en-US"/>
              <a:t>Opening Statements</a:t>
            </a:r>
          </a:p>
          <a:p>
            <a:r>
              <a:rPr lang="en-US" sz="3200"/>
              <a:t>Emily Dean – </a:t>
            </a:r>
            <a:r>
              <a:rPr lang="en-US" sz="3200" b="0"/>
              <a:t>Director, Housing Decarbonization</a:t>
            </a:r>
          </a:p>
        </p:txBody>
      </p:sp>
    </p:spTree>
    <p:extLst>
      <p:ext uri="{BB962C8B-B14F-4D97-AF65-F5344CB8AC3E}">
        <p14:creationId xmlns:p14="http://schemas.microsoft.com/office/powerpoint/2010/main" val="2291500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102CF-0EEF-911B-2108-E72F729A0F3F}"/>
              </a:ext>
            </a:extLst>
          </p:cNvPr>
          <p:cNvSpPr>
            <a:spLocks noGrp="1"/>
          </p:cNvSpPr>
          <p:nvPr>
            <p:ph sz="quarter" idx="11"/>
          </p:nvPr>
        </p:nvSpPr>
        <p:spPr/>
        <p:txBody>
          <a:bodyPr/>
          <a:lstStyle/>
          <a:p>
            <a:r>
              <a:rPr lang="en-US" sz="4400"/>
              <a:t>Residential Market Advisory Group Updates</a:t>
            </a:r>
          </a:p>
          <a:p>
            <a:r>
              <a:rPr lang="en-US" sz="3200"/>
              <a:t>Laura Geel </a:t>
            </a:r>
            <a:r>
              <a:rPr lang="en-US" sz="3200" b="0"/>
              <a:t>- Assistant Director, Single Family Residential</a:t>
            </a:r>
          </a:p>
        </p:txBody>
      </p:sp>
    </p:spTree>
    <p:extLst>
      <p:ext uri="{BB962C8B-B14F-4D97-AF65-F5344CB8AC3E}">
        <p14:creationId xmlns:p14="http://schemas.microsoft.com/office/powerpoint/2010/main" val="30298466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POLL_EMBED_ID" val="e2d53b37-7afa-461c-99dc-6be118561f62"/>
</p:tagLst>
</file>

<file path=ppt/tags/tag2.xml><?xml version="1.0" encoding="utf-8"?>
<p:tagLst xmlns:a="http://schemas.openxmlformats.org/drawingml/2006/main" xmlns:r="http://schemas.openxmlformats.org/officeDocument/2006/relationships" xmlns:p="http://schemas.openxmlformats.org/presentationml/2006/main">
  <p:tag name="__PE_POLL_EMBED_ID" val="74f1a77d-a1cf-4661-a0d1-4eca675d993c"/>
</p:tagLst>
</file>

<file path=ppt/tags/tag3.xml><?xml version="1.0" encoding="utf-8"?>
<p:tagLst xmlns:a="http://schemas.openxmlformats.org/drawingml/2006/main" xmlns:r="http://schemas.openxmlformats.org/officeDocument/2006/relationships" xmlns:p="http://schemas.openxmlformats.org/presentationml/2006/main">
  <p:tag name="__PE_POLL_EMBED_ID" val="089dd9a5-88a9-4990-b52c-860720e1c545"/>
</p:tagLst>
</file>

<file path=ppt/tags/tag4.xml><?xml version="1.0" encoding="utf-8"?>
<p:tagLst xmlns:a="http://schemas.openxmlformats.org/drawingml/2006/main" xmlns:r="http://schemas.openxmlformats.org/officeDocument/2006/relationships" xmlns:p="http://schemas.openxmlformats.org/presentationml/2006/main">
  <p:tag name="__PE_POLL_EMBED_ID" val="b32d8a39-3c55-4982-872d-874240d1d700"/>
</p:tagLst>
</file>

<file path=ppt/tags/tag5.xml><?xml version="1.0" encoding="utf-8"?>
<p:tagLst xmlns:a="http://schemas.openxmlformats.org/drawingml/2006/main" xmlns:r="http://schemas.openxmlformats.org/officeDocument/2006/relationships" xmlns:p="http://schemas.openxmlformats.org/presentationml/2006/main">
  <p:tag name="__PE_POLL_EMBED_ID" val="dea798c1-941a-4c11-99e8-601628075018"/>
</p:tagLst>
</file>

<file path=ppt/tags/tag6.xml><?xml version="1.0" encoding="utf-8"?>
<p:tagLst xmlns:a="http://schemas.openxmlformats.org/drawingml/2006/main" xmlns:r="http://schemas.openxmlformats.org/officeDocument/2006/relationships" xmlns:p="http://schemas.openxmlformats.org/presentationml/2006/main">
  <p:tag name="__PE_POLL_EMBED_ID" val="597f8a04-361e-4425-a777-0d92599bfa99"/>
</p:tagLst>
</file>

<file path=ppt/theme/theme1.xml><?xml version="1.0" encoding="utf-8"?>
<a:theme xmlns:a="http://schemas.openxmlformats.org/drawingml/2006/main" name="Title Slide Options">
  <a:themeElements>
    <a:clrScheme name="NYSERDA Color Theme">
      <a:dk1>
        <a:srgbClr val="101820"/>
      </a:dk1>
      <a:lt1>
        <a:sysClr val="window" lastClr="FFFFFF"/>
      </a:lt1>
      <a:dk2>
        <a:srgbClr val="63666A"/>
      </a:dk2>
      <a:lt2>
        <a:srgbClr val="BBBCBC"/>
      </a:lt2>
      <a:accent1>
        <a:srgbClr val="002D72"/>
      </a:accent1>
      <a:accent2>
        <a:srgbClr val="0077C8"/>
      </a:accent2>
      <a:accent3>
        <a:srgbClr val="F2A900"/>
      </a:accent3>
      <a:accent4>
        <a:srgbClr val="006BA6"/>
      </a:accent4>
      <a:accent5>
        <a:srgbClr val="0085AD"/>
      </a:accent5>
      <a:accent6>
        <a:srgbClr val="F3DD6D"/>
      </a:accent6>
      <a:hlink>
        <a:srgbClr val="0563C1"/>
      </a:hlink>
      <a:folHlink>
        <a:srgbClr val="002D72"/>
      </a:folHlink>
    </a:clrScheme>
    <a:fontScheme name="NYSERDA Fonts">
      <a:majorFont>
        <a:latin typeface="Roboto"/>
        <a:ea typeface=""/>
        <a:cs typeface=""/>
      </a:majorFont>
      <a:minorFont>
        <a:latin typeface="Roboto L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YSERDA - PowerPoint Template  -  Read-Only" id="{EBECB8D7-58B7-4F80-A8B8-F517F83EA4F6}" vid="{5F9CA5C6-2CE0-46A5-9EEC-776E1B8CAE1D}"/>
    </a:ext>
  </a:extLst>
</a:theme>
</file>

<file path=ppt/theme/theme2.xml><?xml version="1.0" encoding="utf-8"?>
<a:theme xmlns:a="http://schemas.openxmlformats.org/drawingml/2006/main" name="Content Slides">
  <a:themeElements>
    <a:clrScheme name="NYSERDA Color Theme">
      <a:dk1>
        <a:srgbClr val="101820"/>
      </a:dk1>
      <a:lt1>
        <a:sysClr val="window" lastClr="FFFFFF"/>
      </a:lt1>
      <a:dk2>
        <a:srgbClr val="63666A"/>
      </a:dk2>
      <a:lt2>
        <a:srgbClr val="BBBCBC"/>
      </a:lt2>
      <a:accent1>
        <a:srgbClr val="002D72"/>
      </a:accent1>
      <a:accent2>
        <a:srgbClr val="0077C8"/>
      </a:accent2>
      <a:accent3>
        <a:srgbClr val="F2A900"/>
      </a:accent3>
      <a:accent4>
        <a:srgbClr val="006BA6"/>
      </a:accent4>
      <a:accent5>
        <a:srgbClr val="0085AD"/>
      </a:accent5>
      <a:accent6>
        <a:srgbClr val="F3DD6D"/>
      </a:accent6>
      <a:hlink>
        <a:srgbClr val="0563C1"/>
      </a:hlink>
      <a:folHlink>
        <a:srgbClr val="002D72"/>
      </a:folHlink>
    </a:clrScheme>
    <a:fontScheme name="NYSERDA Fonts">
      <a:majorFont>
        <a:latin typeface="Roboto"/>
        <a:ea typeface=""/>
        <a:cs typeface=""/>
      </a:majorFont>
      <a:minorFont>
        <a:latin typeface="Roboto L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YSERDA - PowerPoint Template  -  Read-Only" id="{EBECB8D7-58B7-4F80-A8B8-F517F83EA4F6}" vid="{033F21A2-745D-4621-81D7-493BCBB9C57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00851bd-e504-4f0e-97ac-df41a702cbd8">
      <Terms xmlns="http://schemas.microsoft.com/office/infopath/2007/PartnerControls"/>
    </lcf76f155ced4ddcb4097134ff3c332f>
    <TaxCatchAll xmlns="69761221-6aab-4acc-8dc5-0c4c6002279d" xsi:nil="true"/>
    <Office xmlns="300851bd-e504-4f0e-97ac-df41a702cbd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3223FD7EA9AB34094EBA9AB30141758" ma:contentTypeVersion="20" ma:contentTypeDescription="Create a new document." ma:contentTypeScope="" ma:versionID="76c5930c5416f5ae96f616a118d83750">
  <xsd:schema xmlns:xsd="http://www.w3.org/2001/XMLSchema" xmlns:xs="http://www.w3.org/2001/XMLSchema" xmlns:p="http://schemas.microsoft.com/office/2006/metadata/properties" xmlns:ns2="300851bd-e504-4f0e-97ac-df41a702cbd8" xmlns:ns3="69761221-6aab-4acc-8dc5-0c4c6002279d" targetNamespace="http://schemas.microsoft.com/office/2006/metadata/properties" ma:root="true" ma:fieldsID="7709743b6375fff349fa6de3c365cfe2" ns2:_="" ns3:_="">
    <xsd:import namespace="300851bd-e504-4f0e-97ac-df41a702cbd8"/>
    <xsd:import namespace="69761221-6aab-4acc-8dc5-0c4c600227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Office" minOccurs="0"/>
                <xsd:element ref="ns3:SharedWithUsers" minOccurs="0"/>
                <xsd:element ref="ns3:SharedWithDetails" minOccurs="0"/>
                <xsd:element ref="ns2:MediaLengthInSeconds" minOccurs="0"/>
                <xsd:element ref="ns3:TaxCatchAll" minOccurs="0"/>
                <xsd:element ref="ns2:lcf76f155ced4ddcb4097134ff3c332f"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0851bd-e504-4f0e-97ac-df41a702cb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Office" ma:index="18" nillable="true" ma:displayName="Office" ma:description="Which office is leading the work?" ma:format="Dropdown" ma:internalName="Office">
      <xsd:simpleType>
        <xsd:restriction base="dms:Choice">
          <xsd:enumeration value="SF"/>
          <xsd:enumeration value="Portland"/>
          <xsd:enumeration value="DC"/>
          <xsd:enumeration value="SoCal"/>
          <xsd:enumeration value="Sacramento/Davis"/>
          <xsd:enumeration value="NorCal"/>
          <xsd:enumeration value="Denver"/>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f0bc9d51-7a43-4446-8be6-dd5348bdbbb2"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9761221-6aab-4acc-8dc5-0c4c6002279d"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03191af-5aee-41fe-a5e8-fcb4344f5afb}" ma:internalName="TaxCatchAll" ma:showField="CatchAllData" ma:web="69761221-6aab-4acc-8dc5-0c4c600227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745DDB-F755-4B7F-BF08-A0B318161A49}">
  <ds:schemaRefs>
    <ds:schemaRef ds:uri="1f3526b9-6380-45e2-bdf6-fde2605ad509"/>
    <ds:schemaRef ds:uri="238dd806-a5b7-46a5-9c55-c2d3786c84e5"/>
    <ds:schemaRef ds:uri="300851bd-e504-4f0e-97ac-df41a702cbd8"/>
    <ds:schemaRef ds:uri="429c5285-6cb9-44ae-9287-83de41770a45"/>
    <ds:schemaRef ds:uri="69761221-6aab-4acc-8dc5-0c4c6002279d"/>
    <ds:schemaRef ds:uri="cfa0ba76-06cb-4d20-8737-9443b5f6e03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A1E6153-A796-4AD0-B874-90EA302670D9}">
  <ds:schemaRefs>
    <ds:schemaRef ds:uri="http://schemas.microsoft.com/sharepoint/v3/contenttype/forms"/>
  </ds:schemaRefs>
</ds:datastoreItem>
</file>

<file path=customXml/itemProps3.xml><?xml version="1.0" encoding="utf-8"?>
<ds:datastoreItem xmlns:ds="http://schemas.openxmlformats.org/officeDocument/2006/customXml" ds:itemID="{7D23890F-3A66-4F77-A9EE-2167146B983D}">
  <ds:schemaRefs>
    <ds:schemaRef ds:uri="300851bd-e504-4f0e-97ac-df41a702cbd8"/>
    <ds:schemaRef ds:uri="69761221-6aab-4acc-8dc5-0c4c6002279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Title Slide Options</Template>
  <TotalTime>56</TotalTime>
  <Words>3263</Words>
  <Application>Microsoft Office PowerPoint</Application>
  <PresentationFormat>Widescreen</PresentationFormat>
  <Paragraphs>245</Paragraphs>
  <Slides>32</Slides>
  <Notes>14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32</vt:i4>
      </vt:variant>
    </vt:vector>
  </HeadingPairs>
  <TitlesOfParts>
    <vt:vector size="41" baseType="lpstr">
      <vt:lpstr>Arial</vt:lpstr>
      <vt:lpstr>Calibri</vt:lpstr>
      <vt:lpstr>Proxima Nova</vt:lpstr>
      <vt:lpstr>Roboto</vt:lpstr>
      <vt:lpstr>Roboto Lt</vt:lpstr>
      <vt:lpstr>Wingdings</vt:lpstr>
      <vt:lpstr>WordVisi_MSFontService</vt:lpstr>
      <vt:lpstr>Title Slide Options</vt:lpstr>
      <vt:lpstr>Content Slides</vt:lpstr>
      <vt:lpstr>Residential Market Advisory Group Q1 2023 Meeting</vt:lpstr>
      <vt:lpstr>Meeting Agenda</vt:lpstr>
      <vt:lpstr>Housekeeping and Meeting Rules</vt:lpstr>
      <vt:lpstr>The RMAG is a forum for stakeholder engagement on the residential market’s highest priority issues</vt:lpstr>
      <vt:lpstr>Attendees on today’s webinar represent a variety of sub-sectors across the clean energy market</vt:lpstr>
      <vt:lpstr>Icebreaker – Poll Everywhere</vt:lpstr>
      <vt:lpstr>PowerPoint Presentation</vt:lpstr>
      <vt:lpstr>PowerPoint Presentation</vt:lpstr>
      <vt:lpstr>PowerPoint Presentation</vt:lpstr>
      <vt:lpstr>Residential Market Advisory Group Objectives</vt:lpstr>
      <vt:lpstr>Priority Setting Process</vt:lpstr>
      <vt:lpstr>2021-2022 Priorities</vt:lpstr>
      <vt:lpstr>2021-2022 Priorities</vt:lpstr>
      <vt:lpstr>2021-2022 Priorities</vt:lpstr>
      <vt:lpstr>Looking Ahead – 2023+ goals</vt:lpstr>
      <vt:lpstr>PowerPoint Presentation</vt:lpstr>
      <vt:lpstr>Major Changes Are Here</vt:lpstr>
      <vt:lpstr>Residential Incentive Opportunities</vt:lpstr>
      <vt:lpstr>IRA Home Energy Rebate Programs</vt:lpstr>
      <vt:lpstr>Timelines and What to Expect Next</vt:lpstr>
      <vt:lpstr>PowerPoint Presentation</vt:lpstr>
      <vt:lpstr>PowerPoint Presentation</vt:lpstr>
      <vt:lpstr>S. 50122 High Efficiency and Electrification Home Rebate Program (HEEHRA)</vt:lpstr>
      <vt:lpstr>S. 50212 Home Energy Performance-Based, Whole-House Rebates (HOMES)</vt:lpstr>
      <vt:lpstr>PowerPoint Presentation</vt:lpstr>
      <vt:lpstr>PowerPoint Presentation</vt:lpstr>
      <vt:lpstr>PowerPoint Presentation</vt:lpstr>
      <vt:lpstr>PowerPoint Presentation</vt:lpstr>
      <vt:lpstr>PowerPoint Presentation</vt:lpstr>
      <vt:lpstr>Looking Ahead – 2023+ goals</vt:lpstr>
      <vt:lpstr>PowerPoint Presentation</vt:lpstr>
      <vt:lpstr>Closing and 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Latimer, Ian (NYSERDA)</dc:creator>
  <cp:lastModifiedBy>Trevor Reddick</cp:lastModifiedBy>
  <cp:revision>5</cp:revision>
  <dcterms:created xsi:type="dcterms:W3CDTF">2022-08-10T18:22:35Z</dcterms:created>
  <dcterms:modified xsi:type="dcterms:W3CDTF">2023-03-15T12:13:17Z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0x01010033223FD7EA9AB34094EBA9AB30141758</vt:lpwstr>
  </property>
  <property fmtid="{D5CDD505-2E9C-101B-9397-08002B2CF9AE}" pid="3" name="_dlc_DocIdItemGuid">
    <vt:lpwstr>e2f3270d-6945-4abe-8340-06dbff55c19b</vt:lpwstr>
  </property>
  <property fmtid="{D5CDD505-2E9C-101B-9397-08002B2CF9AE}" pid="4" name="MediaServiceImageTags">
    <vt:lpwstr/>
  </property>
</Properties>
</file>